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handoutMasterIdLst>
    <p:handoutMasterId r:id="rId50"/>
  </p:handoutMasterIdLst>
  <p:sldIdLst>
    <p:sldId id="261" r:id="rId2"/>
    <p:sldId id="256" r:id="rId3"/>
    <p:sldId id="264" r:id="rId4"/>
    <p:sldId id="273" r:id="rId5"/>
    <p:sldId id="274" r:id="rId6"/>
    <p:sldId id="275" r:id="rId7"/>
    <p:sldId id="294" r:id="rId8"/>
    <p:sldId id="293" r:id="rId9"/>
    <p:sldId id="296" r:id="rId10"/>
    <p:sldId id="295" r:id="rId11"/>
    <p:sldId id="300" r:id="rId12"/>
    <p:sldId id="301" r:id="rId13"/>
    <p:sldId id="302" r:id="rId14"/>
    <p:sldId id="304" r:id="rId15"/>
    <p:sldId id="305" r:id="rId16"/>
    <p:sldId id="278" r:id="rId17"/>
    <p:sldId id="277" r:id="rId18"/>
    <p:sldId id="325" r:id="rId19"/>
    <p:sldId id="327" r:id="rId20"/>
    <p:sldId id="328" r:id="rId21"/>
    <p:sldId id="330" r:id="rId22"/>
    <p:sldId id="306" r:id="rId23"/>
    <p:sldId id="312" r:id="rId24"/>
    <p:sldId id="287" r:id="rId25"/>
    <p:sldId id="288" r:id="rId26"/>
    <p:sldId id="289" r:id="rId27"/>
    <p:sldId id="290" r:id="rId28"/>
    <p:sldId id="291" r:id="rId29"/>
    <p:sldId id="313" r:id="rId30"/>
    <p:sldId id="283" r:id="rId31"/>
    <p:sldId id="308" r:id="rId32"/>
    <p:sldId id="310" r:id="rId33"/>
    <p:sldId id="311" r:id="rId34"/>
    <p:sldId id="315" r:id="rId35"/>
    <p:sldId id="324" r:id="rId36"/>
    <p:sldId id="316" r:id="rId37"/>
    <p:sldId id="286" r:id="rId38"/>
    <p:sldId id="284" r:id="rId39"/>
    <p:sldId id="317" r:id="rId40"/>
    <p:sldId id="318" r:id="rId41"/>
    <p:sldId id="319" r:id="rId42"/>
    <p:sldId id="320" r:id="rId43"/>
    <p:sldId id="321" r:id="rId44"/>
    <p:sldId id="322" r:id="rId45"/>
    <p:sldId id="323" r:id="rId46"/>
    <p:sldId id="331" r:id="rId47"/>
    <p:sldId id="280" r:id="rId48"/>
  </p:sldIdLst>
  <p:sldSz cx="12192000" cy="6858000"/>
  <p:notesSz cx="6888163" cy="100203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262" autoAdjust="0"/>
    <p:restoredTop sz="60277" autoAdjust="0"/>
  </p:normalViewPr>
  <p:slideViewPr>
    <p:cSldViewPr snapToGrid="0">
      <p:cViewPr varScale="1">
        <p:scale>
          <a:sx n="42" d="100"/>
          <a:sy n="42" d="100"/>
        </p:scale>
        <p:origin x="1776" y="48"/>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84871" cy="502755"/>
          </a:xfrm>
          <a:prstGeom prst="rect">
            <a:avLst/>
          </a:prstGeom>
        </p:spPr>
        <p:txBody>
          <a:bodyPr vert="horz" lIns="96616" tIns="48308" rIns="96616" bIns="48308" rtlCol="0"/>
          <a:lstStyle>
            <a:lvl1pPr algn="l">
              <a:defRPr sz="1300"/>
            </a:lvl1pPr>
          </a:lstStyle>
          <a:p>
            <a:endParaRPr lang="nl-BE"/>
          </a:p>
        </p:txBody>
      </p:sp>
      <p:sp>
        <p:nvSpPr>
          <p:cNvPr id="3" name="Tijdelijke aanduiding voor datum 2"/>
          <p:cNvSpPr>
            <a:spLocks noGrp="1"/>
          </p:cNvSpPr>
          <p:nvPr>
            <p:ph type="dt" sz="quarter" idx="1"/>
          </p:nvPr>
        </p:nvSpPr>
        <p:spPr>
          <a:xfrm>
            <a:off x="3901698" y="0"/>
            <a:ext cx="2984871" cy="502755"/>
          </a:xfrm>
          <a:prstGeom prst="rect">
            <a:avLst/>
          </a:prstGeom>
        </p:spPr>
        <p:txBody>
          <a:bodyPr vert="horz" lIns="96616" tIns="48308" rIns="96616" bIns="48308" rtlCol="0"/>
          <a:lstStyle>
            <a:lvl1pPr algn="r">
              <a:defRPr sz="1300"/>
            </a:lvl1pPr>
          </a:lstStyle>
          <a:p>
            <a:fld id="{4FA85502-4D1F-4008-BA6F-989309EBCE9E}" type="datetimeFigureOut">
              <a:rPr lang="nl-BE" smtClean="0"/>
              <a:t>12/11/2019</a:t>
            </a:fld>
            <a:endParaRPr lang="nl-BE"/>
          </a:p>
        </p:txBody>
      </p:sp>
      <p:sp>
        <p:nvSpPr>
          <p:cNvPr id="4" name="Tijdelijke aanduiding voor voettekst 3"/>
          <p:cNvSpPr>
            <a:spLocks noGrp="1"/>
          </p:cNvSpPr>
          <p:nvPr>
            <p:ph type="ftr" sz="quarter" idx="2"/>
          </p:nvPr>
        </p:nvSpPr>
        <p:spPr>
          <a:xfrm>
            <a:off x="0" y="9517547"/>
            <a:ext cx="2984871" cy="502754"/>
          </a:xfrm>
          <a:prstGeom prst="rect">
            <a:avLst/>
          </a:prstGeom>
        </p:spPr>
        <p:txBody>
          <a:bodyPr vert="horz" lIns="96616" tIns="48308" rIns="96616" bIns="48308" rtlCol="0" anchor="b"/>
          <a:lstStyle>
            <a:lvl1pPr algn="l">
              <a:defRPr sz="1300"/>
            </a:lvl1pPr>
          </a:lstStyle>
          <a:p>
            <a:endParaRPr lang="nl-BE"/>
          </a:p>
        </p:txBody>
      </p:sp>
      <p:sp>
        <p:nvSpPr>
          <p:cNvPr id="5" name="Tijdelijke aanduiding voor dianummer 4"/>
          <p:cNvSpPr>
            <a:spLocks noGrp="1"/>
          </p:cNvSpPr>
          <p:nvPr>
            <p:ph type="sldNum" sz="quarter" idx="3"/>
          </p:nvPr>
        </p:nvSpPr>
        <p:spPr>
          <a:xfrm>
            <a:off x="3901698" y="9517547"/>
            <a:ext cx="2984871" cy="502754"/>
          </a:xfrm>
          <a:prstGeom prst="rect">
            <a:avLst/>
          </a:prstGeom>
        </p:spPr>
        <p:txBody>
          <a:bodyPr vert="horz" lIns="96616" tIns="48308" rIns="96616" bIns="48308" rtlCol="0" anchor="b"/>
          <a:lstStyle>
            <a:lvl1pPr algn="r">
              <a:defRPr sz="1300"/>
            </a:lvl1pPr>
          </a:lstStyle>
          <a:p>
            <a:fld id="{F27DF83E-A478-4C96-A201-C6996D108400}" type="slidenum">
              <a:rPr lang="nl-BE" smtClean="0"/>
              <a:t>‹nr.›</a:t>
            </a:fld>
            <a:endParaRPr lang="nl-BE"/>
          </a:p>
        </p:txBody>
      </p:sp>
    </p:spTree>
    <p:extLst>
      <p:ext uri="{BB962C8B-B14F-4D97-AF65-F5344CB8AC3E}">
        <p14:creationId xmlns:p14="http://schemas.microsoft.com/office/powerpoint/2010/main" val="40146013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84871" cy="502755"/>
          </a:xfrm>
          <a:prstGeom prst="rect">
            <a:avLst/>
          </a:prstGeom>
        </p:spPr>
        <p:txBody>
          <a:bodyPr vert="horz" lIns="96616" tIns="48308" rIns="96616" bIns="48308" rtlCol="0"/>
          <a:lstStyle>
            <a:lvl1pPr algn="l">
              <a:defRPr sz="1300"/>
            </a:lvl1pPr>
          </a:lstStyle>
          <a:p>
            <a:endParaRPr lang="nl-BE"/>
          </a:p>
        </p:txBody>
      </p:sp>
      <p:sp>
        <p:nvSpPr>
          <p:cNvPr id="3" name="Tijdelijke aanduiding voor datum 2"/>
          <p:cNvSpPr>
            <a:spLocks noGrp="1"/>
          </p:cNvSpPr>
          <p:nvPr>
            <p:ph type="dt" idx="1"/>
          </p:nvPr>
        </p:nvSpPr>
        <p:spPr>
          <a:xfrm>
            <a:off x="3901698" y="0"/>
            <a:ext cx="2984871" cy="502755"/>
          </a:xfrm>
          <a:prstGeom prst="rect">
            <a:avLst/>
          </a:prstGeom>
        </p:spPr>
        <p:txBody>
          <a:bodyPr vert="horz" lIns="96616" tIns="48308" rIns="96616" bIns="48308" rtlCol="0"/>
          <a:lstStyle>
            <a:lvl1pPr algn="r">
              <a:defRPr sz="1300"/>
            </a:lvl1pPr>
          </a:lstStyle>
          <a:p>
            <a:fld id="{D8EBF3A7-A7E5-42B6-9154-500A7CB5E3E8}" type="datetimeFigureOut">
              <a:rPr lang="nl-BE" smtClean="0"/>
              <a:t>12/11/2019</a:t>
            </a:fld>
            <a:endParaRPr lang="nl-BE"/>
          </a:p>
        </p:txBody>
      </p:sp>
      <p:sp>
        <p:nvSpPr>
          <p:cNvPr id="4" name="Tijdelijke aanduiding voor dia-afbeelding 3"/>
          <p:cNvSpPr>
            <a:spLocks noGrp="1" noRot="1" noChangeAspect="1"/>
          </p:cNvSpPr>
          <p:nvPr>
            <p:ph type="sldImg" idx="2"/>
          </p:nvPr>
        </p:nvSpPr>
        <p:spPr>
          <a:xfrm>
            <a:off x="439738" y="1252538"/>
            <a:ext cx="6008687" cy="3381375"/>
          </a:xfrm>
          <a:prstGeom prst="rect">
            <a:avLst/>
          </a:prstGeom>
          <a:noFill/>
          <a:ln w="12700">
            <a:solidFill>
              <a:prstClr val="black"/>
            </a:solidFill>
          </a:ln>
        </p:spPr>
        <p:txBody>
          <a:bodyPr vert="horz" lIns="96616" tIns="48308" rIns="96616" bIns="48308" rtlCol="0" anchor="ctr"/>
          <a:lstStyle/>
          <a:p>
            <a:endParaRPr lang="nl-BE"/>
          </a:p>
        </p:txBody>
      </p:sp>
      <p:sp>
        <p:nvSpPr>
          <p:cNvPr id="5" name="Tijdelijke aanduiding voor notities 4"/>
          <p:cNvSpPr>
            <a:spLocks noGrp="1"/>
          </p:cNvSpPr>
          <p:nvPr>
            <p:ph type="body" sz="quarter" idx="3"/>
          </p:nvPr>
        </p:nvSpPr>
        <p:spPr>
          <a:xfrm>
            <a:off x="688817" y="4822269"/>
            <a:ext cx="5510530" cy="3945493"/>
          </a:xfrm>
          <a:prstGeom prst="rect">
            <a:avLst/>
          </a:prstGeom>
        </p:spPr>
        <p:txBody>
          <a:bodyPr vert="horz" lIns="96616" tIns="48308" rIns="96616" bIns="48308"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9517547"/>
            <a:ext cx="2984871" cy="502754"/>
          </a:xfrm>
          <a:prstGeom prst="rect">
            <a:avLst/>
          </a:prstGeom>
        </p:spPr>
        <p:txBody>
          <a:bodyPr vert="horz" lIns="96616" tIns="48308" rIns="96616" bIns="48308" rtlCol="0" anchor="b"/>
          <a:lstStyle>
            <a:lvl1pPr algn="l">
              <a:defRPr sz="1300"/>
            </a:lvl1pPr>
          </a:lstStyle>
          <a:p>
            <a:endParaRPr lang="nl-BE"/>
          </a:p>
        </p:txBody>
      </p:sp>
      <p:sp>
        <p:nvSpPr>
          <p:cNvPr id="7" name="Tijdelijke aanduiding voor dianummer 6"/>
          <p:cNvSpPr>
            <a:spLocks noGrp="1"/>
          </p:cNvSpPr>
          <p:nvPr>
            <p:ph type="sldNum" sz="quarter" idx="5"/>
          </p:nvPr>
        </p:nvSpPr>
        <p:spPr>
          <a:xfrm>
            <a:off x="3901698" y="9517547"/>
            <a:ext cx="2984871" cy="502754"/>
          </a:xfrm>
          <a:prstGeom prst="rect">
            <a:avLst/>
          </a:prstGeom>
        </p:spPr>
        <p:txBody>
          <a:bodyPr vert="horz" lIns="96616" tIns="48308" rIns="96616" bIns="48308" rtlCol="0" anchor="b"/>
          <a:lstStyle>
            <a:lvl1pPr algn="r">
              <a:defRPr sz="1300"/>
            </a:lvl1pPr>
          </a:lstStyle>
          <a:p>
            <a:fld id="{CD6FAF20-346D-4074-B74A-C2F29A046F4B}" type="slidenum">
              <a:rPr lang="nl-BE" smtClean="0"/>
              <a:t>‹nr.›</a:t>
            </a:fld>
            <a:endParaRPr lang="nl-BE"/>
          </a:p>
        </p:txBody>
      </p:sp>
    </p:spTree>
    <p:extLst>
      <p:ext uri="{BB962C8B-B14F-4D97-AF65-F5344CB8AC3E}">
        <p14:creationId xmlns:p14="http://schemas.microsoft.com/office/powerpoint/2010/main" val="8215781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sz="1300" dirty="0"/>
          </a:p>
          <a:p>
            <a:r>
              <a:rPr lang="nl-BE" sz="1300" i="1" dirty="0"/>
              <a:t>Meer taal, meer denken en meer onderwijstijd. Maximaal megataal </a:t>
            </a:r>
            <a:r>
              <a:rPr lang="nl-BE" sz="1300" dirty="0"/>
              <a:t>–Marlies Algoet (</a:t>
            </a:r>
            <a:r>
              <a:rPr lang="nl-BE" sz="1300" dirty="0" err="1"/>
              <a:t>Odisee</a:t>
            </a:r>
            <a:r>
              <a:rPr lang="nl-BE" sz="1300" dirty="0"/>
              <a:t> Brussel) en Evelien </a:t>
            </a:r>
            <a:r>
              <a:rPr lang="nl-BE" sz="1300" dirty="0" err="1"/>
              <a:t>Gheeraert</a:t>
            </a:r>
            <a:r>
              <a:rPr lang="nl-BE" sz="1300" dirty="0"/>
              <a:t> (Onderwijscentrum Brussel) </a:t>
            </a:r>
          </a:p>
          <a:p>
            <a:endParaRPr lang="nl-BE" dirty="0"/>
          </a:p>
        </p:txBody>
      </p:sp>
      <p:sp>
        <p:nvSpPr>
          <p:cNvPr id="4" name="Tijdelijke aanduiding voor dianummer 3"/>
          <p:cNvSpPr>
            <a:spLocks noGrp="1"/>
          </p:cNvSpPr>
          <p:nvPr>
            <p:ph type="sldNum" sz="quarter" idx="10"/>
          </p:nvPr>
        </p:nvSpPr>
        <p:spPr/>
        <p:txBody>
          <a:bodyPr/>
          <a:lstStyle/>
          <a:p>
            <a:fld id="{CD6FAF20-346D-4074-B74A-C2F29A046F4B}" type="slidenum">
              <a:rPr lang="nl-BE" smtClean="0"/>
              <a:t>1</a:t>
            </a:fld>
            <a:endParaRPr lang="nl-BE"/>
          </a:p>
        </p:txBody>
      </p:sp>
    </p:spTree>
    <p:extLst>
      <p:ext uri="{BB962C8B-B14F-4D97-AF65-F5344CB8AC3E}">
        <p14:creationId xmlns:p14="http://schemas.microsoft.com/office/powerpoint/2010/main" val="18766117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CD6FAF20-346D-4074-B74A-C2F29A046F4B}" type="slidenum">
              <a:rPr lang="nl-BE" smtClean="0"/>
              <a:t>10</a:t>
            </a:fld>
            <a:endParaRPr lang="nl-BE"/>
          </a:p>
        </p:txBody>
      </p:sp>
    </p:spTree>
    <p:extLst>
      <p:ext uri="{BB962C8B-B14F-4D97-AF65-F5344CB8AC3E}">
        <p14:creationId xmlns:p14="http://schemas.microsoft.com/office/powerpoint/2010/main" val="37409657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CD6FAF20-346D-4074-B74A-C2F29A046F4B}" type="slidenum">
              <a:rPr lang="nl-BE" smtClean="0"/>
              <a:t>11</a:t>
            </a:fld>
            <a:endParaRPr lang="nl-BE"/>
          </a:p>
        </p:txBody>
      </p:sp>
    </p:spTree>
    <p:extLst>
      <p:ext uri="{BB962C8B-B14F-4D97-AF65-F5344CB8AC3E}">
        <p14:creationId xmlns:p14="http://schemas.microsoft.com/office/powerpoint/2010/main" val="14389351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300" dirty="0"/>
              <a:t>Oefening op eigen </a:t>
            </a:r>
            <a:r>
              <a:rPr lang="nl-BE" sz="1300" dirty="0" err="1"/>
              <a:t>niveaU</a:t>
            </a:r>
            <a:endParaRPr lang="nl-BE" sz="1300" dirty="0"/>
          </a:p>
          <a:p>
            <a:endParaRPr lang="nl-BE" sz="1300" dirty="0"/>
          </a:p>
          <a:p>
            <a:r>
              <a:rPr lang="nl-BE" sz="1300" dirty="0"/>
              <a:t>Iedereen klaar? Iedereen kijkt naar de PP?</a:t>
            </a:r>
          </a:p>
          <a:p>
            <a:r>
              <a:rPr lang="nl-BE" sz="1300" dirty="0"/>
              <a:t>Ik laat jullie iets zien.</a:t>
            </a:r>
          </a:p>
          <a:p>
            <a:r>
              <a:rPr lang="nl-BE" sz="1300" dirty="0"/>
              <a:t>PP De Denker</a:t>
            </a:r>
          </a:p>
          <a:p>
            <a:r>
              <a:rPr lang="nl-BE" sz="1300" i="1" dirty="0"/>
              <a:t>Ik toon De denker van </a:t>
            </a:r>
            <a:r>
              <a:rPr lang="nl-BE" sz="1300" i="1" dirty="0" err="1"/>
              <a:t>Rodin</a:t>
            </a:r>
            <a:r>
              <a:rPr lang="nl-BE" sz="1300" i="1" dirty="0"/>
              <a:t>.</a:t>
            </a:r>
            <a:endParaRPr lang="nl-BE" sz="1300" dirty="0"/>
          </a:p>
          <a:p>
            <a:r>
              <a:rPr lang="nl-BE" sz="1300" dirty="0"/>
              <a:t>Kennen jullie deze knapperd?  Wie is dat?  Van welke kunstenaar?</a:t>
            </a:r>
          </a:p>
          <a:p>
            <a:r>
              <a:rPr lang="nl-BE" sz="1300" dirty="0"/>
              <a:t> </a:t>
            </a:r>
          </a:p>
          <a:p>
            <a:r>
              <a:rPr lang="nl-BE" sz="1300" dirty="0"/>
              <a:t>Ik heb een belangrijke vraag voor jullie: (wachten tot alle ogen op me gericht zijn):</a:t>
            </a:r>
          </a:p>
          <a:p>
            <a:r>
              <a:rPr lang="nl-BE" sz="1300" dirty="0"/>
              <a:t>Waar zou deze man zo hard over nadenken?  Dat zou ik wel eens willen weten.</a:t>
            </a:r>
          </a:p>
          <a:p>
            <a:r>
              <a:rPr lang="nl-BE" sz="1300" dirty="0"/>
              <a:t>Denk eerst even alleen na.  Als ik een teken geef, mag je met je schoudermaatje overleggen.  Je kiest dan samen één antwoord.</a:t>
            </a:r>
          </a:p>
          <a:p>
            <a:r>
              <a:rPr lang="nl-BE" sz="1300" dirty="0"/>
              <a:t> </a:t>
            </a:r>
          </a:p>
          <a:p>
            <a:r>
              <a:rPr lang="nl-BE" sz="1300" dirty="0"/>
              <a:t>Ik laat enkele schoudermaatjes hun antwoord vertellen.  </a:t>
            </a:r>
          </a:p>
          <a:p>
            <a:r>
              <a:rPr lang="nl-BE" sz="1300" dirty="0"/>
              <a:t>Ik vraag door, </a:t>
            </a:r>
            <a:r>
              <a:rPr lang="nl-BE" sz="1300" b="1" dirty="0"/>
              <a:t>loop</a:t>
            </a:r>
            <a:r>
              <a:rPr lang="nl-BE" sz="1300" dirty="0"/>
              <a:t>.  </a:t>
            </a:r>
            <a:r>
              <a:rPr lang="nl-BE" sz="1300" b="1" dirty="0"/>
              <a:t>Waarom</a:t>
            </a:r>
            <a:r>
              <a:rPr lang="nl-BE" sz="1300" dirty="0"/>
              <a:t> denk je dat?  </a:t>
            </a:r>
            <a:r>
              <a:rPr lang="nl-BE" sz="1300" b="1" dirty="0"/>
              <a:t>Hoe</a:t>
            </a:r>
            <a:r>
              <a:rPr lang="nl-BE" sz="1300" dirty="0"/>
              <a:t> zie je dat?  </a:t>
            </a:r>
            <a:r>
              <a:rPr lang="nl-BE" sz="1300" b="1" dirty="0"/>
              <a:t>En wat als</a:t>
            </a:r>
            <a:r>
              <a:rPr lang="nl-BE" sz="1300" dirty="0"/>
              <a:t> …</a:t>
            </a:r>
          </a:p>
          <a:p>
            <a:r>
              <a:rPr lang="nl-BE" sz="1300" dirty="0"/>
              <a:t>We </a:t>
            </a:r>
            <a:r>
              <a:rPr lang="nl-BE" sz="1300" b="1" dirty="0" err="1"/>
              <a:t>vgl</a:t>
            </a:r>
            <a:r>
              <a:rPr lang="nl-BE" sz="1300" dirty="0"/>
              <a:t> enkele antwoorden. </a:t>
            </a:r>
          </a:p>
          <a:p>
            <a:r>
              <a:rPr lang="nl-BE" sz="1300" dirty="0"/>
              <a:t> </a:t>
            </a:r>
          </a:p>
          <a:p>
            <a:r>
              <a:rPr lang="nl-BE" sz="1300" dirty="0"/>
              <a:t>Willen jullie het juiste antwoord weten? Hoe zouden we daarachter kunnen komen?</a:t>
            </a:r>
          </a:p>
          <a:p>
            <a:r>
              <a:rPr lang="nl-BE" sz="1300" i="1" dirty="0"/>
              <a:t>We brainstormen, ik noteer.  Ik probeer ook te </a:t>
            </a:r>
            <a:r>
              <a:rPr lang="nl-BE" sz="1300" i="1" dirty="0" err="1"/>
              <a:t>loopen</a:t>
            </a:r>
            <a:r>
              <a:rPr lang="nl-BE" sz="1300" i="1" dirty="0"/>
              <a:t>,….</a:t>
            </a:r>
            <a:endParaRPr lang="nl-BE" sz="1300" dirty="0"/>
          </a:p>
          <a:p>
            <a:r>
              <a:rPr lang="nl-BE" sz="1300" i="1" dirty="0"/>
              <a:t> </a:t>
            </a:r>
            <a:endParaRPr lang="nl-BE" sz="1300" dirty="0"/>
          </a:p>
          <a:p>
            <a:r>
              <a:rPr lang="nl-BE" sz="1300" dirty="0"/>
              <a:t>We spreken af: tegen wanneer komen we dit te weten?  Hoe gaan we te werk?</a:t>
            </a:r>
          </a:p>
          <a:p>
            <a:endParaRPr lang="nl-BE" sz="1300" dirty="0"/>
          </a:p>
          <a:p>
            <a:r>
              <a:rPr lang="nl-BE" sz="1300" dirty="0"/>
              <a:t>Fantastisch dat </a:t>
            </a:r>
            <a:r>
              <a:rPr lang="nl-BE" sz="1300" dirty="0" err="1"/>
              <a:t>julliedat</a:t>
            </a:r>
            <a:r>
              <a:rPr lang="nl-BE" sz="1300" dirty="0"/>
              <a:t> willen doen. En echt goed nagedacht en niet blijven steken bij </a:t>
            </a:r>
            <a:r>
              <a:rPr lang="nl-BE" sz="1300" dirty="0" err="1"/>
              <a:t>blootheid</a:t>
            </a:r>
            <a:r>
              <a:rPr lang="nl-BE" sz="1300" dirty="0"/>
              <a:t> ;-)</a:t>
            </a:r>
          </a:p>
        </p:txBody>
      </p:sp>
      <p:sp>
        <p:nvSpPr>
          <p:cNvPr id="4" name="Tijdelijke aanduiding voor dianummer 3"/>
          <p:cNvSpPr>
            <a:spLocks noGrp="1"/>
          </p:cNvSpPr>
          <p:nvPr>
            <p:ph type="sldNum" sz="quarter" idx="10"/>
          </p:nvPr>
        </p:nvSpPr>
        <p:spPr/>
        <p:txBody>
          <a:bodyPr/>
          <a:lstStyle/>
          <a:p>
            <a:fld id="{28387AC0-9A3E-494E-A0CE-A47DF5395C74}" type="slidenum">
              <a:rPr lang="nl-BE" smtClean="0"/>
              <a:t>12</a:t>
            </a:fld>
            <a:endParaRPr lang="nl-BE"/>
          </a:p>
        </p:txBody>
      </p:sp>
    </p:spTree>
    <p:extLst>
      <p:ext uri="{BB962C8B-B14F-4D97-AF65-F5344CB8AC3E}">
        <p14:creationId xmlns:p14="http://schemas.microsoft.com/office/powerpoint/2010/main" val="30394078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baseline="0" dirty="0" smtClean="0"/>
              <a:t>	spoiler</a:t>
            </a:r>
          </a:p>
          <a:p>
            <a:r>
              <a:rPr lang="nl-BE" baseline="0" dirty="0" err="1" smtClean="0"/>
              <a:t>Rodin</a:t>
            </a:r>
            <a:r>
              <a:rPr lang="nl-BE" baseline="0" dirty="0" smtClean="0"/>
              <a:t> maakte deze befaamde creatie in 1881. Het was in dat jaar dat </a:t>
            </a:r>
            <a:r>
              <a:rPr lang="nl-BE" baseline="0" dirty="0" err="1" smtClean="0"/>
              <a:t>Rodin</a:t>
            </a:r>
            <a:r>
              <a:rPr lang="nl-BE" baseline="0" dirty="0" smtClean="0"/>
              <a:t> zijn eerste officiële Parijse bestelling kreeg: een </a:t>
            </a:r>
            <a:r>
              <a:rPr lang="nl-BE" b="1" baseline="0" dirty="0" smtClean="0"/>
              <a:t>monumentale bronzen poort voor een toekomstig museum voor Decoratieve Kunsten. Deze "Poort van de Hel" </a:t>
            </a:r>
            <a:r>
              <a:rPr lang="nl-BE" baseline="0" dirty="0" smtClean="0"/>
              <a:t>was geconcipieerd naar </a:t>
            </a:r>
            <a:r>
              <a:rPr lang="nl-BE" b="1" baseline="0" dirty="0" err="1" smtClean="0"/>
              <a:t>Divina</a:t>
            </a:r>
            <a:r>
              <a:rPr lang="nl-BE" baseline="0" dirty="0" smtClean="0"/>
              <a:t> </a:t>
            </a:r>
            <a:r>
              <a:rPr lang="nl-BE" b="1" baseline="0" dirty="0" smtClean="0"/>
              <a:t>Commedia van Dante. </a:t>
            </a:r>
            <a:r>
              <a:rPr lang="nl-BE" baseline="0" dirty="0" smtClean="0"/>
              <a:t>De Denker wordt ook Le </a:t>
            </a:r>
            <a:r>
              <a:rPr lang="nl-BE" baseline="0" dirty="0" err="1" smtClean="0"/>
              <a:t>Poète</a:t>
            </a:r>
            <a:r>
              <a:rPr lang="nl-BE" baseline="0" dirty="0" smtClean="0"/>
              <a:t> genoemd, omdat het beeld eigenlijk de </a:t>
            </a:r>
            <a:r>
              <a:rPr lang="nl-BE" b="1" baseline="0" dirty="0" smtClean="0"/>
              <a:t>mediterende Dante </a:t>
            </a:r>
            <a:r>
              <a:rPr lang="nl-BE" baseline="0" dirty="0" smtClean="0"/>
              <a:t>moest voorstellen.</a:t>
            </a:r>
          </a:p>
          <a:p>
            <a:endParaRPr lang="nl-BE" baseline="0" dirty="0" smtClean="0"/>
          </a:p>
          <a:p>
            <a:r>
              <a:rPr lang="nl-BE" baseline="0" dirty="0" smtClean="0"/>
              <a:t>The </a:t>
            </a:r>
            <a:r>
              <a:rPr lang="nl-BE" baseline="0" dirty="0" err="1" smtClean="0"/>
              <a:t>poem</a:t>
            </a:r>
            <a:r>
              <a:rPr lang="nl-BE" baseline="0" dirty="0" smtClean="0"/>
              <a:t> </a:t>
            </a:r>
            <a:r>
              <a:rPr lang="nl-BE" baseline="0" dirty="0" err="1" smtClean="0"/>
              <a:t>describes</a:t>
            </a:r>
            <a:r>
              <a:rPr lang="nl-BE" baseline="0" dirty="0" smtClean="0"/>
              <a:t> </a:t>
            </a:r>
            <a:r>
              <a:rPr lang="nl-BE" baseline="0" dirty="0" err="1" smtClean="0"/>
              <a:t>Dante's</a:t>
            </a:r>
            <a:r>
              <a:rPr lang="nl-BE" baseline="0" dirty="0" smtClean="0"/>
              <a:t> </a:t>
            </a:r>
            <a:r>
              <a:rPr lang="nl-BE" baseline="0" dirty="0" err="1" smtClean="0"/>
              <a:t>travels</a:t>
            </a:r>
            <a:r>
              <a:rPr lang="nl-BE" baseline="0" dirty="0" smtClean="0"/>
              <a:t> </a:t>
            </a:r>
            <a:r>
              <a:rPr lang="nl-BE" baseline="0" dirty="0" err="1" smtClean="0"/>
              <a:t>through</a:t>
            </a:r>
            <a:r>
              <a:rPr lang="nl-BE" baseline="0" dirty="0" smtClean="0"/>
              <a:t> Hell, </a:t>
            </a:r>
            <a:r>
              <a:rPr lang="nl-BE" baseline="0" dirty="0" err="1" smtClean="0"/>
              <a:t>Purgatory</a:t>
            </a:r>
            <a:r>
              <a:rPr lang="nl-BE" baseline="0" dirty="0" smtClean="0"/>
              <a:t>, </a:t>
            </a:r>
            <a:r>
              <a:rPr lang="nl-BE" baseline="0" dirty="0" err="1" smtClean="0"/>
              <a:t>and</a:t>
            </a:r>
            <a:r>
              <a:rPr lang="nl-BE" baseline="0" dirty="0" smtClean="0"/>
              <a:t> Paradise or </a:t>
            </a:r>
            <a:r>
              <a:rPr lang="nl-BE" baseline="0" dirty="0" err="1" smtClean="0"/>
              <a:t>Heaven</a:t>
            </a:r>
            <a:r>
              <a:rPr lang="nl-BE" baseline="0" dirty="0" smtClean="0"/>
              <a:t>;[4] but at a </a:t>
            </a:r>
            <a:r>
              <a:rPr lang="nl-BE" baseline="0" dirty="0" err="1" smtClean="0"/>
              <a:t>deeper</a:t>
            </a:r>
            <a:r>
              <a:rPr lang="nl-BE" baseline="0" dirty="0" smtClean="0"/>
              <a:t> level, </a:t>
            </a:r>
            <a:r>
              <a:rPr lang="nl-BE" baseline="0" dirty="0" err="1" smtClean="0"/>
              <a:t>it</a:t>
            </a:r>
            <a:r>
              <a:rPr lang="nl-BE" baseline="0" dirty="0" smtClean="0"/>
              <a:t> </a:t>
            </a:r>
            <a:r>
              <a:rPr lang="nl-BE" baseline="0" dirty="0" err="1" smtClean="0"/>
              <a:t>represents</a:t>
            </a:r>
            <a:r>
              <a:rPr lang="nl-BE" baseline="0" dirty="0" smtClean="0"/>
              <a:t>, </a:t>
            </a:r>
            <a:r>
              <a:rPr lang="nl-BE" baseline="0" dirty="0" err="1" smtClean="0"/>
              <a:t>allegorically</a:t>
            </a:r>
            <a:r>
              <a:rPr lang="nl-BE" baseline="0" dirty="0" smtClean="0"/>
              <a:t>, </a:t>
            </a:r>
            <a:r>
              <a:rPr lang="nl-BE" b="1" baseline="0" dirty="0" err="1" smtClean="0"/>
              <a:t>the</a:t>
            </a:r>
            <a:r>
              <a:rPr lang="nl-BE" b="1" baseline="0" dirty="0" smtClean="0"/>
              <a:t> </a:t>
            </a:r>
            <a:r>
              <a:rPr lang="nl-BE" b="1" baseline="0" dirty="0" err="1" smtClean="0"/>
              <a:t>soul's</a:t>
            </a:r>
            <a:r>
              <a:rPr lang="nl-BE" b="1" baseline="0" dirty="0" smtClean="0"/>
              <a:t> </a:t>
            </a:r>
            <a:r>
              <a:rPr lang="nl-BE" b="1" baseline="0" dirty="0" err="1" smtClean="0"/>
              <a:t>journey</a:t>
            </a:r>
            <a:r>
              <a:rPr lang="nl-BE" b="1" baseline="0" dirty="0" smtClean="0"/>
              <a:t> </a:t>
            </a:r>
            <a:r>
              <a:rPr lang="nl-BE" b="1" baseline="0" dirty="0" err="1" smtClean="0"/>
              <a:t>towards</a:t>
            </a:r>
            <a:r>
              <a:rPr lang="nl-BE" b="1" baseline="0" dirty="0" smtClean="0"/>
              <a:t> </a:t>
            </a:r>
            <a:r>
              <a:rPr lang="nl-BE" baseline="0" dirty="0" smtClean="0"/>
              <a:t>God.[5] At </a:t>
            </a:r>
            <a:r>
              <a:rPr lang="nl-BE" baseline="0" dirty="0" err="1" smtClean="0"/>
              <a:t>this</a:t>
            </a:r>
            <a:r>
              <a:rPr lang="nl-BE" baseline="0" dirty="0" smtClean="0"/>
              <a:t> </a:t>
            </a:r>
            <a:r>
              <a:rPr lang="nl-BE" baseline="0" dirty="0" err="1" smtClean="0"/>
              <a:t>deeper</a:t>
            </a:r>
            <a:r>
              <a:rPr lang="nl-BE" baseline="0" dirty="0" smtClean="0"/>
              <a:t> level, Dante draws on </a:t>
            </a:r>
            <a:r>
              <a:rPr lang="nl-BE" baseline="0" dirty="0" err="1" smtClean="0"/>
              <a:t>medieval</a:t>
            </a:r>
            <a:r>
              <a:rPr lang="nl-BE" baseline="0" dirty="0" smtClean="0"/>
              <a:t> Christian </a:t>
            </a:r>
            <a:r>
              <a:rPr lang="nl-BE" baseline="0" dirty="0" err="1" smtClean="0"/>
              <a:t>theology</a:t>
            </a:r>
            <a:r>
              <a:rPr lang="nl-BE" baseline="0" dirty="0" smtClean="0"/>
              <a:t> </a:t>
            </a:r>
            <a:r>
              <a:rPr lang="nl-BE" baseline="0" dirty="0" err="1" smtClean="0"/>
              <a:t>and</a:t>
            </a:r>
            <a:r>
              <a:rPr lang="nl-BE" baseline="0" dirty="0" smtClean="0"/>
              <a:t> </a:t>
            </a:r>
            <a:r>
              <a:rPr lang="nl-BE" baseline="0" dirty="0" err="1" smtClean="0"/>
              <a:t>philosophy</a:t>
            </a:r>
            <a:r>
              <a:rPr lang="nl-BE" baseline="0" dirty="0" smtClean="0"/>
              <a:t>, </a:t>
            </a:r>
            <a:r>
              <a:rPr lang="nl-BE" baseline="0" dirty="0" err="1" smtClean="0"/>
              <a:t>especially</a:t>
            </a:r>
            <a:r>
              <a:rPr lang="nl-BE" baseline="0" dirty="0" smtClean="0"/>
              <a:t> </a:t>
            </a:r>
            <a:r>
              <a:rPr lang="nl-BE" baseline="0" dirty="0" err="1" smtClean="0"/>
              <a:t>Thomistic</a:t>
            </a:r>
            <a:r>
              <a:rPr lang="nl-BE" baseline="0" dirty="0" smtClean="0"/>
              <a:t> </a:t>
            </a:r>
            <a:r>
              <a:rPr lang="nl-BE" baseline="0" dirty="0" err="1" smtClean="0"/>
              <a:t>philosophy</a:t>
            </a:r>
            <a:r>
              <a:rPr lang="nl-BE" baseline="0" dirty="0" smtClean="0"/>
              <a:t> </a:t>
            </a:r>
            <a:r>
              <a:rPr lang="nl-BE" baseline="0" dirty="0" err="1" smtClean="0"/>
              <a:t>and</a:t>
            </a:r>
            <a:r>
              <a:rPr lang="nl-BE" baseline="0" dirty="0" smtClean="0"/>
              <a:t> </a:t>
            </a:r>
            <a:r>
              <a:rPr lang="nl-BE" baseline="0" dirty="0" err="1" smtClean="0"/>
              <a:t>the</a:t>
            </a:r>
            <a:r>
              <a:rPr lang="nl-BE" baseline="0" dirty="0" smtClean="0"/>
              <a:t> Summa Theologica of Thomas </a:t>
            </a:r>
            <a:r>
              <a:rPr lang="nl-BE" baseline="0" dirty="0" err="1" smtClean="0"/>
              <a:t>Aquinas</a:t>
            </a:r>
            <a:r>
              <a:rPr lang="nl-BE" baseline="0" dirty="0" smtClean="0"/>
              <a:t>.[6</a:t>
            </a:r>
          </a:p>
          <a:p>
            <a:endParaRPr lang="nl-BE" baseline="0" dirty="0" smtClean="0"/>
          </a:p>
          <a:p>
            <a:r>
              <a:rPr lang="nl-BE" baseline="0" dirty="0" smtClean="0"/>
              <a:t>Dat is nogal wat anders dan denken: wat ga ik vanavond eten hé? </a:t>
            </a:r>
          </a:p>
          <a:p>
            <a:endParaRPr lang="nl-BE" baseline="0" dirty="0" smtClean="0"/>
          </a:p>
          <a:p>
            <a:r>
              <a:rPr lang="nl-BE" dirty="0" smtClean="0"/>
              <a:t>IK HEB NOG EEN ANDERE BELANGRIJKE VRAAG VOOR JULLIE;  </a:t>
            </a:r>
          </a:p>
          <a:p>
            <a:r>
              <a:rPr lang="nl-BE" u="sng" dirty="0" smtClean="0"/>
              <a:t>Iedereen klaar? Ja? Goed luisteren…</a:t>
            </a:r>
          </a:p>
          <a:p>
            <a:endParaRPr lang="nl-BE" dirty="0" smtClean="0"/>
          </a:p>
          <a:p>
            <a:r>
              <a:rPr lang="nl-BE" dirty="0" smtClean="0"/>
              <a:t>Volgende slide</a:t>
            </a:r>
            <a:endParaRPr lang="nl-BE" dirty="0"/>
          </a:p>
        </p:txBody>
      </p:sp>
      <p:sp>
        <p:nvSpPr>
          <p:cNvPr id="4" name="Tijdelijke aanduiding voor dianummer 3"/>
          <p:cNvSpPr>
            <a:spLocks noGrp="1"/>
          </p:cNvSpPr>
          <p:nvPr>
            <p:ph type="sldNum" sz="quarter" idx="10"/>
          </p:nvPr>
        </p:nvSpPr>
        <p:spPr/>
        <p:txBody>
          <a:bodyPr/>
          <a:lstStyle/>
          <a:p>
            <a:fld id="{4F6BD327-4BDE-441C-A08D-587B34E045F6}" type="slidenum">
              <a:rPr lang="nl-BE" smtClean="0"/>
              <a:t>13</a:t>
            </a:fld>
            <a:endParaRPr lang="nl-BE"/>
          </a:p>
        </p:txBody>
      </p:sp>
    </p:spTree>
    <p:extLst>
      <p:ext uri="{BB962C8B-B14F-4D97-AF65-F5344CB8AC3E}">
        <p14:creationId xmlns:p14="http://schemas.microsoft.com/office/powerpoint/2010/main" val="32899000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400" dirty="0"/>
              <a:t>Jullie weten al dat dat nieuwe ding de vorm heeft van een hand. </a:t>
            </a:r>
          </a:p>
          <a:p>
            <a:endParaRPr lang="nl-BE" sz="1400" dirty="0"/>
          </a:p>
          <a:p>
            <a:r>
              <a:rPr lang="nl-BE" sz="1400" dirty="0"/>
              <a:t>Elke vinger van die hand staat voor een aantal belangrijke vaardigheden, die samen worden genomen, die superbelangrijk zijn om </a:t>
            </a:r>
          </a:p>
          <a:p>
            <a:pPr marL="191407" indent="-191407">
              <a:buFontTx/>
              <a:buChar char="-"/>
            </a:pPr>
            <a:r>
              <a:rPr lang="nl-BE" sz="1400" dirty="0"/>
              <a:t>Zowel taal te bevorderen</a:t>
            </a:r>
          </a:p>
          <a:p>
            <a:pPr marL="191407" indent="-191407">
              <a:buFontTx/>
              <a:buChar char="-"/>
            </a:pPr>
            <a:r>
              <a:rPr lang="nl-BE" sz="1400" dirty="0"/>
              <a:t>Als denken te stimuleren</a:t>
            </a:r>
          </a:p>
          <a:p>
            <a:pPr marL="191407" indent="-191407">
              <a:buFontTx/>
              <a:buChar char="-"/>
            </a:pPr>
            <a:endParaRPr lang="nl-BE" sz="1400" dirty="0"/>
          </a:p>
          <a:p>
            <a:pPr marL="191407" indent="-191407">
              <a:buFontTx/>
              <a:buChar char="-"/>
            </a:pPr>
            <a:endParaRPr lang="nl-BE" sz="1400" dirty="0"/>
          </a:p>
          <a:p>
            <a:r>
              <a:rPr lang="nl-BE" sz="1400" dirty="0"/>
              <a:t>Ik leg het uit </a:t>
            </a:r>
            <a:r>
              <a:rPr lang="nl-BE" sz="1400" dirty="0" err="1"/>
              <a:t>a.h.v</a:t>
            </a:r>
            <a:r>
              <a:rPr lang="nl-BE" sz="1400" dirty="0"/>
              <a:t>. ons vb. van de denker</a:t>
            </a:r>
          </a:p>
          <a:p>
            <a:r>
              <a:rPr lang="nl-BE" sz="1400" dirty="0"/>
              <a:t> </a:t>
            </a:r>
          </a:p>
          <a:p>
            <a:r>
              <a:rPr lang="nl-BE" b="1" dirty="0" smtClean="0"/>
              <a:t>Focussen</a:t>
            </a:r>
          </a:p>
          <a:p>
            <a:pPr defTabSz="1020839">
              <a:defRPr/>
            </a:pPr>
            <a:r>
              <a:rPr lang="nl-BE" dirty="0" smtClean="0"/>
              <a:t>Als je niet gefocust bent, kan de denkprikkel</a:t>
            </a:r>
            <a:r>
              <a:rPr lang="nl-BE" baseline="0" dirty="0" smtClean="0"/>
              <a:t> niet binnenkomen.</a:t>
            </a:r>
            <a:endParaRPr lang="nl-BE" dirty="0" smtClean="0"/>
          </a:p>
          <a:p>
            <a:pPr defTabSz="1020839">
              <a:defRPr/>
            </a:pPr>
            <a:r>
              <a:rPr lang="nl-BE" dirty="0" smtClean="0"/>
              <a:t>Wederkerigheid: teken geven dat je mee bent</a:t>
            </a:r>
          </a:p>
          <a:p>
            <a:pPr defTabSz="1020839">
              <a:defRPr/>
            </a:pPr>
            <a:r>
              <a:rPr lang="nl-BE" dirty="0" smtClean="0"/>
              <a:t>BLIJVEND</a:t>
            </a:r>
            <a:r>
              <a:rPr lang="nl-BE" baseline="0" dirty="0" smtClean="0"/>
              <a:t> FOCUSSEN</a:t>
            </a:r>
          </a:p>
          <a:p>
            <a:pPr defTabSz="1020839">
              <a:defRPr/>
            </a:pPr>
            <a:endParaRPr lang="nl-BE" dirty="0" smtClean="0"/>
          </a:p>
          <a:p>
            <a:pPr defTabSz="1020839">
              <a:defRPr/>
            </a:pPr>
            <a:r>
              <a:rPr lang="nl-BE" b="1" dirty="0" smtClean="0"/>
              <a:t>Betekenis geven</a:t>
            </a:r>
          </a:p>
          <a:p>
            <a:r>
              <a:rPr lang="nl-BE" dirty="0" smtClean="0"/>
              <a:t>Als</a:t>
            </a:r>
            <a:r>
              <a:rPr lang="nl-BE" baseline="0" dirty="0" smtClean="0"/>
              <a:t> je als juf of meester een denkprikkel wil aanbrengen, moet je zorgen dat de kleuters, die aan het ding waar jij mee bezig bent misschien nog geen waarde toekennen, dat wel doen.  Bv.: ze zien dat jij iets interessant vindt, dus denken ze: aha, daar is misschien iets te doen.  </a:t>
            </a:r>
          </a:p>
          <a:p>
            <a:r>
              <a:rPr lang="nl-BE" baseline="0" dirty="0" smtClean="0"/>
              <a:t>(Bv.: ik kijk plotseling naar plafond en mond zakt open: iedereen kijkt, om te zien wat zo interessant is)</a:t>
            </a:r>
          </a:p>
          <a:p>
            <a:endParaRPr lang="nl-BE" baseline="0" dirty="0" smtClean="0"/>
          </a:p>
          <a:p>
            <a:r>
              <a:rPr lang="nl-BE" b="1" dirty="0" smtClean="0"/>
              <a:t>Breid uit</a:t>
            </a:r>
          </a:p>
          <a:p>
            <a:r>
              <a:rPr lang="nl-BE" dirty="0" smtClean="0"/>
              <a:t>Hier en nu overstijgen: dat is de kern  </a:t>
            </a:r>
          </a:p>
          <a:p>
            <a:r>
              <a:rPr lang="nl-BE" dirty="0" smtClean="0"/>
              <a:t>NAAR DE HOTS</a:t>
            </a:r>
          </a:p>
          <a:p>
            <a:endParaRPr lang="nl-BE" dirty="0" smtClean="0"/>
          </a:p>
          <a:p>
            <a:r>
              <a:rPr lang="nl-BE" b="1" dirty="0" smtClean="0"/>
              <a:t>Bevorder zelfsturing</a:t>
            </a:r>
          </a:p>
          <a:p>
            <a:r>
              <a:rPr lang="nl-BE" dirty="0" smtClean="0"/>
              <a:t>Denken voor, tijdens,</a:t>
            </a:r>
            <a:r>
              <a:rPr lang="nl-BE" baseline="0" dirty="0" smtClean="0"/>
              <a:t> na</a:t>
            </a:r>
            <a:endParaRPr lang="nl-BE" dirty="0" smtClean="0"/>
          </a:p>
          <a:p>
            <a:r>
              <a:rPr lang="nl-BE" dirty="0" smtClean="0"/>
              <a:t>Tijdens: welk antwoord vinden jullie…</a:t>
            </a:r>
          </a:p>
          <a:p>
            <a:r>
              <a:rPr lang="nl-BE" dirty="0" smtClean="0"/>
              <a:t>…</a:t>
            </a:r>
          </a:p>
          <a:p>
            <a:endParaRPr lang="nl-BE" dirty="0" smtClean="0"/>
          </a:p>
          <a:p>
            <a:r>
              <a:rPr lang="nl-BE" b="1" dirty="0" smtClean="0"/>
              <a:t>bekwaam</a:t>
            </a:r>
          </a:p>
          <a:p>
            <a:r>
              <a:rPr lang="nl-BE" dirty="0" smtClean="0"/>
              <a:t>Zowel bij falen als bij succes: op proces en zeggen wat je goed vindt (betekenis</a:t>
            </a:r>
            <a:r>
              <a:rPr lang="nl-BE" baseline="0" dirty="0" smtClean="0"/>
              <a:t> geven)</a:t>
            </a:r>
            <a:endParaRPr lang="nl-BE" dirty="0" smtClean="0"/>
          </a:p>
          <a:p>
            <a:endParaRPr lang="nl-BE" dirty="0" smtClean="0"/>
          </a:p>
          <a:p>
            <a:endParaRPr lang="nl-BE" dirty="0" smtClean="0"/>
          </a:p>
          <a:p>
            <a:r>
              <a:rPr lang="nl-BE" dirty="0" smtClean="0"/>
              <a:t>Vragen</a:t>
            </a:r>
          </a:p>
          <a:p>
            <a:r>
              <a:rPr lang="nl-BE" b="1" dirty="0" smtClean="0"/>
              <a:t>KAN DAT ALLEEN vanaf VIER- en vijfjarigen?</a:t>
            </a:r>
          </a:p>
          <a:p>
            <a:r>
              <a:rPr lang="nl-BE" dirty="0" smtClean="0"/>
              <a:t>-- zij zijn er door hun ontwikkelingskenmerken uitermate voor geschikt, </a:t>
            </a:r>
          </a:p>
          <a:p>
            <a:r>
              <a:rPr lang="nl-BE" dirty="0" smtClean="0"/>
              <a:t>-- de vingers kan je ook inzetten bij</a:t>
            </a:r>
            <a:r>
              <a:rPr lang="nl-BE" baseline="0" dirty="0" smtClean="0"/>
              <a:t> de jonge kleuters: maar eerder </a:t>
            </a:r>
            <a:r>
              <a:rPr lang="nl-BE" baseline="0" dirty="0" err="1" smtClean="0"/>
              <a:t>lots</a:t>
            </a:r>
            <a:r>
              <a:rPr lang="nl-BE" baseline="0" dirty="0" smtClean="0"/>
              <a:t> dan hots én anders. Dat zien we nog verder</a:t>
            </a:r>
            <a:endParaRPr lang="nl-BE" dirty="0" smtClean="0"/>
          </a:p>
          <a:p>
            <a:endParaRPr lang="nl-BE" dirty="0" smtClean="0"/>
          </a:p>
          <a:p>
            <a:r>
              <a:rPr lang="nl-BE" b="1" dirty="0" smtClean="0"/>
              <a:t>Moet je altijd van duim naar pink? KLIK pijl</a:t>
            </a:r>
          </a:p>
          <a:p>
            <a:r>
              <a:rPr lang="nl-BE" b="0" dirty="0" smtClean="0"/>
              <a:t>Bijna</a:t>
            </a:r>
            <a:r>
              <a:rPr lang="nl-BE" b="0" baseline="0" dirty="0" smtClean="0"/>
              <a:t> nooit gebeurt dat, alleen als je zeer zorgvuldig ZELF ALS LEERKRACHT EEN DENKPRIKKEL WIL AANBRENGEN.</a:t>
            </a:r>
          </a:p>
          <a:p>
            <a:endParaRPr lang="nl-BE" b="0" baseline="0" dirty="0" smtClean="0"/>
          </a:p>
          <a:p>
            <a:r>
              <a:rPr lang="nl-BE" b="0" baseline="0" dirty="0" smtClean="0"/>
              <a:t>Meestal zet je die los in.  Volgende slide</a:t>
            </a:r>
          </a:p>
        </p:txBody>
      </p:sp>
      <p:sp>
        <p:nvSpPr>
          <p:cNvPr id="4" name="Tijdelijke aanduiding voor dianummer 3"/>
          <p:cNvSpPr>
            <a:spLocks noGrp="1"/>
          </p:cNvSpPr>
          <p:nvPr>
            <p:ph type="sldNum" sz="quarter" idx="10"/>
          </p:nvPr>
        </p:nvSpPr>
        <p:spPr/>
        <p:txBody>
          <a:bodyPr/>
          <a:lstStyle/>
          <a:p>
            <a:fld id="{A49F8F65-260C-4192-84AF-02762A94E24E}" type="slidenum">
              <a:rPr lang="nl-BE" smtClean="0"/>
              <a:t>14</a:t>
            </a:fld>
            <a:endParaRPr lang="nl-BE"/>
          </a:p>
        </p:txBody>
      </p:sp>
    </p:spTree>
    <p:extLst>
      <p:ext uri="{BB962C8B-B14F-4D97-AF65-F5344CB8AC3E}">
        <p14:creationId xmlns:p14="http://schemas.microsoft.com/office/powerpoint/2010/main" val="6475747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Voor wie uitgespeeld is: deze slide tonen</a:t>
            </a:r>
          </a:p>
          <a:p>
            <a:endParaRPr lang="nl-BE" dirty="0" smtClean="0"/>
          </a:p>
          <a:p>
            <a:r>
              <a:rPr lang="nl-BE" dirty="0" smtClean="0"/>
              <a:t>Opdracht:</a:t>
            </a:r>
            <a:r>
              <a:rPr lang="nl-BE" baseline="0" dirty="0" smtClean="0"/>
              <a:t> </a:t>
            </a:r>
            <a:r>
              <a:rPr lang="nl-BE" b="1" baseline="0" dirty="0" smtClean="0"/>
              <a:t>Vind je taalaanbod, spreekkansen bieden, feedback terug in de vijf vingers?</a:t>
            </a:r>
            <a:endParaRPr lang="nl-BE" b="1" dirty="0" smtClean="0"/>
          </a:p>
          <a:p>
            <a:endParaRPr lang="nl-BE" dirty="0" smtClean="0"/>
          </a:p>
          <a:p>
            <a:r>
              <a:rPr lang="nl-BE" dirty="0" smtClean="0"/>
              <a:t>Allemaal!</a:t>
            </a:r>
            <a:r>
              <a:rPr lang="nl-BE" baseline="0" dirty="0" smtClean="0"/>
              <a:t>  Dat zit in die hand ingewerkt.  </a:t>
            </a:r>
            <a:endParaRPr lang="nl-BE" dirty="0"/>
          </a:p>
        </p:txBody>
      </p:sp>
      <p:sp>
        <p:nvSpPr>
          <p:cNvPr id="4" name="Tijdelijke aanduiding voor dianummer 3"/>
          <p:cNvSpPr>
            <a:spLocks noGrp="1"/>
          </p:cNvSpPr>
          <p:nvPr>
            <p:ph type="sldNum" sz="quarter" idx="10"/>
          </p:nvPr>
        </p:nvSpPr>
        <p:spPr/>
        <p:txBody>
          <a:bodyPr/>
          <a:lstStyle/>
          <a:p>
            <a:fld id="{28387AC0-9A3E-494E-A0CE-A47DF5395C74}" type="slidenum">
              <a:rPr lang="nl-BE" smtClean="0"/>
              <a:t>15</a:t>
            </a:fld>
            <a:endParaRPr lang="nl-BE"/>
          </a:p>
        </p:txBody>
      </p:sp>
    </p:spTree>
    <p:extLst>
      <p:ext uri="{BB962C8B-B14F-4D97-AF65-F5344CB8AC3E}">
        <p14:creationId xmlns:p14="http://schemas.microsoft.com/office/powerpoint/2010/main" val="30667898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CD6FAF20-346D-4074-B74A-C2F29A046F4B}" type="slidenum">
              <a:rPr lang="nl-BE" smtClean="0"/>
              <a:t>16</a:t>
            </a:fld>
            <a:endParaRPr lang="nl-BE"/>
          </a:p>
        </p:txBody>
      </p:sp>
    </p:spTree>
    <p:extLst>
      <p:ext uri="{BB962C8B-B14F-4D97-AF65-F5344CB8AC3E}">
        <p14:creationId xmlns:p14="http://schemas.microsoft.com/office/powerpoint/2010/main" val="15114656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CD6FAF20-346D-4074-B74A-C2F29A046F4B}" type="slidenum">
              <a:rPr lang="nl-BE" smtClean="0"/>
              <a:t>17</a:t>
            </a:fld>
            <a:endParaRPr lang="nl-BE"/>
          </a:p>
        </p:txBody>
      </p:sp>
    </p:spTree>
    <p:extLst>
      <p:ext uri="{BB962C8B-B14F-4D97-AF65-F5344CB8AC3E}">
        <p14:creationId xmlns:p14="http://schemas.microsoft.com/office/powerpoint/2010/main" val="17997518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rtl="0" fontAlgn="base"/>
            <a:r>
              <a:rPr lang="nl-BE" sz="1300" b="1" dirty="0"/>
              <a:t>Ik leg de bak met schaartjes op de juiste plaats in de kast, </a:t>
            </a:r>
            <a:r>
              <a:rPr lang="nl-BE" sz="1300" b="1" u="sng" dirty="0"/>
              <a:t>want</a:t>
            </a:r>
            <a:r>
              <a:rPr lang="nl-BE" sz="1300" b="1" dirty="0"/>
              <a:t> we hebben de schaartjes toch niet meer nodig. En zo hebben we ook meer plaats op de tafel om te knutselen.</a:t>
            </a:r>
            <a:r>
              <a:rPr lang="en-US" sz="1300" dirty="0"/>
              <a:t>​</a:t>
            </a:r>
          </a:p>
          <a:p>
            <a:pPr rtl="0" fontAlgn="base"/>
            <a:r>
              <a:rPr lang="nl-BE" sz="1300" dirty="0"/>
              <a:t>​</a:t>
            </a:r>
          </a:p>
          <a:p>
            <a:pPr rtl="0" fontAlgn="base"/>
            <a:r>
              <a:rPr lang="nl-BE" sz="1300" b="1" dirty="0"/>
              <a:t>We doen onze jassen aan om buiten te spelen, </a:t>
            </a:r>
            <a:r>
              <a:rPr lang="nl-BE" sz="1300" b="1" u="sng" dirty="0"/>
              <a:t>zodat</a:t>
            </a:r>
            <a:r>
              <a:rPr lang="nl-BE" sz="1300" b="1" dirty="0"/>
              <a:t> we het niet koud krijgen. Het is koud buiten. </a:t>
            </a:r>
            <a:r>
              <a:rPr lang="en-US" sz="1300" dirty="0"/>
              <a:t>​</a:t>
            </a:r>
          </a:p>
          <a:p>
            <a:pPr rtl="0" fontAlgn="base"/>
            <a:r>
              <a:rPr lang="nl-BE" sz="1300" dirty="0"/>
              <a:t>​</a:t>
            </a:r>
          </a:p>
          <a:p>
            <a:pPr rtl="0" fontAlgn="base"/>
            <a:r>
              <a:rPr lang="nl-BE" sz="1300" b="1" dirty="0"/>
              <a:t>Ik zal eerst in mijn schrift noteren wie er is vandaag, zodat ik dat niet kan vergeten. (Als ik het opschrijf, kan ik het niet vergeten.) </a:t>
            </a:r>
            <a:endParaRPr lang="en-US" sz="1300" dirty="0"/>
          </a:p>
          <a:p>
            <a:endParaRPr lang="nl-BE" dirty="0" smtClean="0"/>
          </a:p>
          <a:p>
            <a:endParaRPr lang="nl-BE" dirty="0" smtClean="0"/>
          </a:p>
          <a:p>
            <a:r>
              <a:rPr lang="nl-BE" dirty="0" smtClean="0"/>
              <a:t>Feedbacklussen</a:t>
            </a:r>
          </a:p>
          <a:p>
            <a:r>
              <a:rPr lang="nl-BE" dirty="0" smtClean="0"/>
              <a:t>Peer: prompt </a:t>
            </a:r>
            <a:r>
              <a:rPr lang="nl-BE" dirty="0" err="1" smtClean="0"/>
              <a:t>evaluate</a:t>
            </a:r>
            <a:r>
              <a:rPr lang="nl-BE" baseline="0" dirty="0" smtClean="0"/>
              <a:t> </a:t>
            </a:r>
            <a:r>
              <a:rPr lang="nl-BE" baseline="0" dirty="0" err="1" smtClean="0"/>
              <a:t>expand</a:t>
            </a:r>
            <a:r>
              <a:rPr lang="nl-BE" baseline="0" dirty="0" smtClean="0"/>
              <a:t> </a:t>
            </a:r>
            <a:r>
              <a:rPr lang="nl-BE" baseline="0" dirty="0" err="1" smtClean="0"/>
              <a:t>reapeat</a:t>
            </a:r>
            <a:endParaRPr lang="nl-BE" dirty="0"/>
          </a:p>
        </p:txBody>
      </p:sp>
      <p:sp>
        <p:nvSpPr>
          <p:cNvPr id="4" name="Tijdelijke aanduiding voor dianummer 3"/>
          <p:cNvSpPr>
            <a:spLocks noGrp="1"/>
          </p:cNvSpPr>
          <p:nvPr>
            <p:ph type="sldNum" sz="quarter" idx="10"/>
          </p:nvPr>
        </p:nvSpPr>
        <p:spPr/>
        <p:txBody>
          <a:bodyPr/>
          <a:lstStyle/>
          <a:p>
            <a:fld id="{CD6FAF20-346D-4074-B74A-C2F29A046F4B}" type="slidenum">
              <a:rPr lang="nl-BE" smtClean="0"/>
              <a:t>18</a:t>
            </a:fld>
            <a:endParaRPr lang="nl-BE"/>
          </a:p>
        </p:txBody>
      </p:sp>
    </p:spTree>
    <p:extLst>
      <p:ext uri="{BB962C8B-B14F-4D97-AF65-F5344CB8AC3E}">
        <p14:creationId xmlns:p14="http://schemas.microsoft.com/office/powerpoint/2010/main" val="18149237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CD6FAF20-346D-4074-B74A-C2F29A046F4B}" type="slidenum">
              <a:rPr lang="nl-BE" smtClean="0"/>
              <a:t>19</a:t>
            </a:fld>
            <a:endParaRPr lang="nl-BE"/>
          </a:p>
        </p:txBody>
      </p:sp>
    </p:spTree>
    <p:extLst>
      <p:ext uri="{BB962C8B-B14F-4D97-AF65-F5344CB8AC3E}">
        <p14:creationId xmlns:p14="http://schemas.microsoft.com/office/powerpoint/2010/main" val="35912959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CD6FAF20-346D-4074-B74A-C2F29A046F4B}" type="slidenum">
              <a:rPr lang="nl-BE" smtClean="0"/>
              <a:t>2</a:t>
            </a:fld>
            <a:endParaRPr lang="nl-BE"/>
          </a:p>
        </p:txBody>
      </p:sp>
    </p:spTree>
    <p:extLst>
      <p:ext uri="{BB962C8B-B14F-4D97-AF65-F5344CB8AC3E}">
        <p14:creationId xmlns:p14="http://schemas.microsoft.com/office/powerpoint/2010/main" val="13795354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CD6FAF20-346D-4074-B74A-C2F29A046F4B}" type="slidenum">
              <a:rPr lang="nl-BE" smtClean="0"/>
              <a:t>20</a:t>
            </a:fld>
            <a:endParaRPr lang="nl-BE"/>
          </a:p>
        </p:txBody>
      </p:sp>
    </p:spTree>
    <p:extLst>
      <p:ext uri="{BB962C8B-B14F-4D97-AF65-F5344CB8AC3E}">
        <p14:creationId xmlns:p14="http://schemas.microsoft.com/office/powerpoint/2010/main" val="10149208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CD6FAF20-346D-4074-B74A-C2F29A046F4B}" type="slidenum">
              <a:rPr lang="nl-BE" smtClean="0"/>
              <a:t>21</a:t>
            </a:fld>
            <a:endParaRPr lang="nl-BE"/>
          </a:p>
        </p:txBody>
      </p:sp>
    </p:spTree>
    <p:extLst>
      <p:ext uri="{BB962C8B-B14F-4D97-AF65-F5344CB8AC3E}">
        <p14:creationId xmlns:p14="http://schemas.microsoft.com/office/powerpoint/2010/main" val="21126830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CD6FAF20-346D-4074-B74A-C2F29A046F4B}" type="slidenum">
              <a:rPr lang="nl-BE" smtClean="0"/>
              <a:t>22</a:t>
            </a:fld>
            <a:endParaRPr lang="nl-BE"/>
          </a:p>
        </p:txBody>
      </p:sp>
    </p:spTree>
    <p:extLst>
      <p:ext uri="{BB962C8B-B14F-4D97-AF65-F5344CB8AC3E}">
        <p14:creationId xmlns:p14="http://schemas.microsoft.com/office/powerpoint/2010/main" val="13579502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CD6FAF20-346D-4074-B74A-C2F29A046F4B}" type="slidenum">
              <a:rPr lang="nl-BE" smtClean="0"/>
              <a:t>23</a:t>
            </a:fld>
            <a:endParaRPr lang="nl-BE"/>
          </a:p>
        </p:txBody>
      </p:sp>
    </p:spTree>
    <p:extLst>
      <p:ext uri="{BB962C8B-B14F-4D97-AF65-F5344CB8AC3E}">
        <p14:creationId xmlns:p14="http://schemas.microsoft.com/office/powerpoint/2010/main" val="2347766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Zeer</a:t>
            </a:r>
            <a:r>
              <a:rPr lang="nl-BE" baseline="0" dirty="0" smtClean="0"/>
              <a:t> recent onderzoek</a:t>
            </a:r>
            <a:endParaRPr lang="nl-BE" dirty="0" smtClean="0"/>
          </a:p>
          <a:p>
            <a:endParaRPr lang="nl-BE" dirty="0" smtClean="0"/>
          </a:p>
          <a:p>
            <a:r>
              <a:rPr lang="nl-BE" dirty="0" smtClean="0"/>
              <a:t>VBJK, Universiteit Gent en Stad Gent twee diepgaande onderzoeken die onder meer nagaan hoe de transitie (of overgang of instap) naar de kleuterschool beter kan gebeuren. Speciale aandacht gaat daarbij naar kinderen en ouders uit kansengroepen en uit gezinnen met een andere thuistaal dan het Nederlands.</a:t>
            </a:r>
          </a:p>
          <a:p>
            <a:endParaRPr lang="nl-BE" dirty="0" smtClean="0"/>
          </a:p>
          <a:p>
            <a:r>
              <a:rPr lang="nl-BE" dirty="0" smtClean="0"/>
              <a:t>Een van de onderzoeken: Brecht </a:t>
            </a:r>
            <a:r>
              <a:rPr lang="nl-BE" dirty="0" err="1" smtClean="0"/>
              <a:t>Peleman</a:t>
            </a:r>
            <a:r>
              <a:rPr lang="nl-BE" dirty="0" smtClean="0"/>
              <a:t>, over jonge kleuters.</a:t>
            </a:r>
          </a:p>
          <a:p>
            <a:r>
              <a:rPr lang="nl-BE" dirty="0" smtClean="0"/>
              <a:t>Transitie naar de kleuterschool.</a:t>
            </a:r>
          </a:p>
          <a:p>
            <a:r>
              <a:rPr lang="nl-BE" dirty="0" smtClean="0"/>
              <a:t>Ervaringen en leerkansen van kinderen in</a:t>
            </a:r>
          </a:p>
          <a:p>
            <a:r>
              <a:rPr lang="nl-BE" dirty="0" smtClean="0"/>
              <a:t>armoederisicosituaties.</a:t>
            </a:r>
          </a:p>
          <a:p>
            <a:r>
              <a:rPr lang="nl-BE" dirty="0" smtClean="0"/>
              <a:t>22/09/2017</a:t>
            </a:r>
          </a:p>
          <a:p>
            <a:r>
              <a:rPr lang="nl-BE" dirty="0" smtClean="0"/>
              <a:t>Uit zijn voorstelling op Schoolrijpe kinderen of </a:t>
            </a:r>
            <a:r>
              <a:rPr lang="nl-BE" dirty="0" err="1" smtClean="0"/>
              <a:t>Kindrijpe</a:t>
            </a:r>
            <a:r>
              <a:rPr lang="nl-BE" dirty="0" smtClean="0"/>
              <a:t> kleuterschool:</a:t>
            </a:r>
          </a:p>
          <a:p>
            <a:endParaRPr lang="nl-BE" dirty="0" smtClean="0"/>
          </a:p>
          <a:p>
            <a:r>
              <a:rPr lang="nl-BE" dirty="0" smtClean="0"/>
              <a:t>Routines: heel vaak zwijgen, wachten.  </a:t>
            </a:r>
          </a:p>
          <a:p>
            <a:endParaRPr lang="nl-BE" dirty="0" smtClean="0"/>
          </a:p>
        </p:txBody>
      </p:sp>
      <p:sp>
        <p:nvSpPr>
          <p:cNvPr id="4" name="Tijdelijke aanduiding voor dianummer 3"/>
          <p:cNvSpPr>
            <a:spLocks noGrp="1"/>
          </p:cNvSpPr>
          <p:nvPr>
            <p:ph type="sldNum" sz="quarter" idx="10"/>
          </p:nvPr>
        </p:nvSpPr>
        <p:spPr/>
        <p:txBody>
          <a:bodyPr/>
          <a:lstStyle/>
          <a:p>
            <a:fld id="{7F26B7DF-F856-49BC-A83E-4AB32C3A21C9}" type="slidenum">
              <a:rPr lang="nl-BE" smtClean="0"/>
              <a:t>24</a:t>
            </a:fld>
            <a:endParaRPr lang="nl-BE"/>
          </a:p>
        </p:txBody>
      </p:sp>
    </p:spTree>
    <p:extLst>
      <p:ext uri="{BB962C8B-B14F-4D97-AF65-F5344CB8AC3E}">
        <p14:creationId xmlns:p14="http://schemas.microsoft.com/office/powerpoint/2010/main" val="11408039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7F26B7DF-F856-49BC-A83E-4AB32C3A21C9}" type="slidenum">
              <a:rPr lang="nl-BE" smtClean="0"/>
              <a:t>25</a:t>
            </a:fld>
            <a:endParaRPr lang="nl-BE"/>
          </a:p>
        </p:txBody>
      </p:sp>
    </p:spTree>
    <p:extLst>
      <p:ext uri="{BB962C8B-B14F-4D97-AF65-F5344CB8AC3E}">
        <p14:creationId xmlns:p14="http://schemas.microsoft.com/office/powerpoint/2010/main" val="5738982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FK:</a:t>
            </a:r>
            <a:r>
              <a:rPr lang="nl-BE" baseline="0" dirty="0" smtClean="0"/>
              <a:t> focuskind: een kind met lage SES, meertalig</a:t>
            </a:r>
            <a:endParaRPr lang="nl-BE" dirty="0"/>
          </a:p>
        </p:txBody>
      </p:sp>
      <p:sp>
        <p:nvSpPr>
          <p:cNvPr id="4" name="Tijdelijke aanduiding voor dianummer 3"/>
          <p:cNvSpPr>
            <a:spLocks noGrp="1"/>
          </p:cNvSpPr>
          <p:nvPr>
            <p:ph type="sldNum" sz="quarter" idx="10"/>
          </p:nvPr>
        </p:nvSpPr>
        <p:spPr/>
        <p:txBody>
          <a:bodyPr/>
          <a:lstStyle/>
          <a:p>
            <a:fld id="{7F26B7DF-F856-49BC-A83E-4AB32C3A21C9}" type="slidenum">
              <a:rPr lang="nl-BE" smtClean="0"/>
              <a:t>26</a:t>
            </a:fld>
            <a:endParaRPr lang="nl-BE"/>
          </a:p>
        </p:txBody>
      </p:sp>
    </p:spTree>
    <p:extLst>
      <p:ext uri="{BB962C8B-B14F-4D97-AF65-F5344CB8AC3E}">
        <p14:creationId xmlns:p14="http://schemas.microsoft.com/office/powerpoint/2010/main" val="28719640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Voor de volledigheid: tijdens onderwijsactiviteiten is het beter</a:t>
            </a:r>
            <a:endParaRPr lang="nl-BE" dirty="0"/>
          </a:p>
        </p:txBody>
      </p:sp>
      <p:sp>
        <p:nvSpPr>
          <p:cNvPr id="4" name="Tijdelijke aanduiding voor dianummer 3"/>
          <p:cNvSpPr>
            <a:spLocks noGrp="1"/>
          </p:cNvSpPr>
          <p:nvPr>
            <p:ph type="sldNum" sz="quarter" idx="10"/>
          </p:nvPr>
        </p:nvSpPr>
        <p:spPr/>
        <p:txBody>
          <a:bodyPr/>
          <a:lstStyle/>
          <a:p>
            <a:fld id="{7F26B7DF-F856-49BC-A83E-4AB32C3A21C9}" type="slidenum">
              <a:rPr lang="nl-BE" smtClean="0"/>
              <a:t>27</a:t>
            </a:fld>
            <a:endParaRPr lang="nl-BE"/>
          </a:p>
        </p:txBody>
      </p:sp>
    </p:spTree>
    <p:extLst>
      <p:ext uri="{BB962C8B-B14F-4D97-AF65-F5344CB8AC3E}">
        <p14:creationId xmlns:p14="http://schemas.microsoft.com/office/powerpoint/2010/main" val="41436579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CD6FAF20-346D-4074-B74A-C2F29A046F4B}" type="slidenum">
              <a:rPr lang="nl-BE" smtClean="0"/>
              <a:t>28</a:t>
            </a:fld>
            <a:endParaRPr lang="nl-BE"/>
          </a:p>
        </p:txBody>
      </p:sp>
    </p:spTree>
    <p:extLst>
      <p:ext uri="{BB962C8B-B14F-4D97-AF65-F5344CB8AC3E}">
        <p14:creationId xmlns:p14="http://schemas.microsoft.com/office/powerpoint/2010/main" val="10032948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CD6FAF20-346D-4074-B74A-C2F29A046F4B}" type="slidenum">
              <a:rPr lang="nl-BE" smtClean="0"/>
              <a:t>29</a:t>
            </a:fld>
            <a:endParaRPr lang="nl-BE"/>
          </a:p>
        </p:txBody>
      </p:sp>
    </p:spTree>
    <p:extLst>
      <p:ext uri="{BB962C8B-B14F-4D97-AF65-F5344CB8AC3E}">
        <p14:creationId xmlns:p14="http://schemas.microsoft.com/office/powerpoint/2010/main" val="36880767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CD6FAF20-346D-4074-B74A-C2F29A046F4B}" type="slidenum">
              <a:rPr lang="nl-BE" smtClean="0"/>
              <a:t>3</a:t>
            </a:fld>
            <a:endParaRPr lang="nl-BE"/>
          </a:p>
        </p:txBody>
      </p:sp>
    </p:spTree>
    <p:extLst>
      <p:ext uri="{BB962C8B-B14F-4D97-AF65-F5344CB8AC3E}">
        <p14:creationId xmlns:p14="http://schemas.microsoft.com/office/powerpoint/2010/main" val="30934149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A49F8F65-260C-4192-84AF-02762A94E24E}" type="slidenum">
              <a:rPr lang="nl-BE" smtClean="0"/>
              <a:t>30</a:t>
            </a:fld>
            <a:endParaRPr lang="nl-BE"/>
          </a:p>
        </p:txBody>
      </p:sp>
    </p:spTree>
    <p:extLst>
      <p:ext uri="{BB962C8B-B14F-4D97-AF65-F5344CB8AC3E}">
        <p14:creationId xmlns:p14="http://schemas.microsoft.com/office/powerpoint/2010/main" val="1032189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CD6FAF20-346D-4074-B74A-C2F29A046F4B}" type="slidenum">
              <a:rPr lang="nl-BE" smtClean="0"/>
              <a:t>31</a:t>
            </a:fld>
            <a:endParaRPr lang="nl-BE"/>
          </a:p>
        </p:txBody>
      </p:sp>
    </p:spTree>
    <p:extLst>
      <p:ext uri="{BB962C8B-B14F-4D97-AF65-F5344CB8AC3E}">
        <p14:creationId xmlns:p14="http://schemas.microsoft.com/office/powerpoint/2010/main" val="17025894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CD6FAF20-346D-4074-B74A-C2F29A046F4B}" type="slidenum">
              <a:rPr lang="nl-BE" smtClean="0"/>
              <a:t>32</a:t>
            </a:fld>
            <a:endParaRPr lang="nl-BE"/>
          </a:p>
        </p:txBody>
      </p:sp>
    </p:spTree>
    <p:extLst>
      <p:ext uri="{BB962C8B-B14F-4D97-AF65-F5344CB8AC3E}">
        <p14:creationId xmlns:p14="http://schemas.microsoft.com/office/powerpoint/2010/main" val="198822881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CD6FAF20-346D-4074-B74A-C2F29A046F4B}" type="slidenum">
              <a:rPr lang="nl-BE" smtClean="0"/>
              <a:t>33</a:t>
            </a:fld>
            <a:endParaRPr lang="nl-BE"/>
          </a:p>
        </p:txBody>
      </p:sp>
    </p:spTree>
    <p:extLst>
      <p:ext uri="{BB962C8B-B14F-4D97-AF65-F5344CB8AC3E}">
        <p14:creationId xmlns:p14="http://schemas.microsoft.com/office/powerpoint/2010/main" val="259602758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CD6FAF20-346D-4074-B74A-C2F29A046F4B}" type="slidenum">
              <a:rPr lang="nl-BE" smtClean="0"/>
              <a:t>34</a:t>
            </a:fld>
            <a:endParaRPr lang="nl-BE"/>
          </a:p>
        </p:txBody>
      </p:sp>
    </p:spTree>
    <p:extLst>
      <p:ext uri="{BB962C8B-B14F-4D97-AF65-F5344CB8AC3E}">
        <p14:creationId xmlns:p14="http://schemas.microsoft.com/office/powerpoint/2010/main" val="249492756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CD6FAF20-346D-4074-B74A-C2F29A046F4B}" type="slidenum">
              <a:rPr lang="nl-BE" smtClean="0"/>
              <a:t>35</a:t>
            </a:fld>
            <a:endParaRPr lang="nl-BE"/>
          </a:p>
        </p:txBody>
      </p:sp>
    </p:spTree>
    <p:extLst>
      <p:ext uri="{BB962C8B-B14F-4D97-AF65-F5344CB8AC3E}">
        <p14:creationId xmlns:p14="http://schemas.microsoft.com/office/powerpoint/2010/main" val="73899728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CD6FAF20-346D-4074-B74A-C2F29A046F4B}" type="slidenum">
              <a:rPr lang="nl-BE" smtClean="0"/>
              <a:t>36</a:t>
            </a:fld>
            <a:endParaRPr lang="nl-BE"/>
          </a:p>
        </p:txBody>
      </p:sp>
    </p:spTree>
    <p:extLst>
      <p:ext uri="{BB962C8B-B14F-4D97-AF65-F5344CB8AC3E}">
        <p14:creationId xmlns:p14="http://schemas.microsoft.com/office/powerpoint/2010/main" val="378870280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A49F8F65-260C-4192-84AF-02762A94E24E}" type="slidenum">
              <a:rPr lang="nl-BE" smtClean="0"/>
              <a:t>37</a:t>
            </a:fld>
            <a:endParaRPr lang="nl-BE"/>
          </a:p>
        </p:txBody>
      </p:sp>
    </p:spTree>
    <p:extLst>
      <p:ext uri="{BB962C8B-B14F-4D97-AF65-F5344CB8AC3E}">
        <p14:creationId xmlns:p14="http://schemas.microsoft.com/office/powerpoint/2010/main" val="57128183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Eerst resultaten</a:t>
            </a:r>
          </a:p>
          <a:p>
            <a:r>
              <a:rPr lang="nl-NL" dirty="0" smtClean="0"/>
              <a:t>Dan hoe zit het met ontwikkelingskansen</a:t>
            </a:r>
            <a:endParaRPr lang="nl-NL" dirty="0"/>
          </a:p>
        </p:txBody>
      </p:sp>
      <p:sp>
        <p:nvSpPr>
          <p:cNvPr id="4" name="Tijdelijke aanduiding voor dianummer 3"/>
          <p:cNvSpPr>
            <a:spLocks noGrp="1"/>
          </p:cNvSpPr>
          <p:nvPr>
            <p:ph type="sldNum" sz="quarter" idx="10"/>
          </p:nvPr>
        </p:nvSpPr>
        <p:spPr/>
        <p:txBody>
          <a:bodyPr/>
          <a:lstStyle/>
          <a:p>
            <a:fld id="{A49F8F65-260C-4192-84AF-02762A94E24E}" type="slidenum">
              <a:rPr lang="nl-BE" smtClean="0"/>
              <a:t>38</a:t>
            </a:fld>
            <a:endParaRPr lang="nl-BE"/>
          </a:p>
        </p:txBody>
      </p:sp>
    </p:spTree>
    <p:extLst>
      <p:ext uri="{BB962C8B-B14F-4D97-AF65-F5344CB8AC3E}">
        <p14:creationId xmlns:p14="http://schemas.microsoft.com/office/powerpoint/2010/main" val="19042635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Verschil met jongere</a:t>
            </a:r>
            <a:r>
              <a:rPr lang="nl-BE" baseline="0" dirty="0" smtClean="0"/>
              <a:t> kleuters?</a:t>
            </a:r>
          </a:p>
          <a:p>
            <a:r>
              <a:rPr lang="nl-BE" baseline="0" dirty="0" smtClean="0"/>
              <a:t>Niet meer nieuw in schoolse context, behalve schoenen en kleren aan- en uittrekken</a:t>
            </a:r>
          </a:p>
          <a:p>
            <a:r>
              <a:rPr lang="nl-BE" baseline="0" dirty="0" smtClean="0"/>
              <a:t>Handelingen worden nu wel beheerst, behalve bij schoenen en kleren aan- en uittrekken</a:t>
            </a:r>
          </a:p>
          <a:p>
            <a:r>
              <a:rPr lang="nl-BE" baseline="0" dirty="0" smtClean="0"/>
              <a:t>Past niet meer bij </a:t>
            </a:r>
            <a:r>
              <a:rPr lang="nl-BE" baseline="0" dirty="0" err="1" smtClean="0"/>
              <a:t>ontw.kenmerken</a:t>
            </a:r>
            <a:r>
              <a:rPr lang="nl-BE" baseline="0" dirty="0" smtClean="0"/>
              <a:t>, behalve bij schoenen en kleren…</a:t>
            </a:r>
            <a:endParaRPr lang="nl-BE" dirty="0" smtClean="0"/>
          </a:p>
          <a:p>
            <a:endParaRPr lang="nl-BE" dirty="0"/>
          </a:p>
        </p:txBody>
      </p:sp>
      <p:sp>
        <p:nvSpPr>
          <p:cNvPr id="4" name="Tijdelijke aanduiding voor dianummer 3"/>
          <p:cNvSpPr>
            <a:spLocks noGrp="1"/>
          </p:cNvSpPr>
          <p:nvPr>
            <p:ph type="sldNum" sz="quarter" idx="10"/>
          </p:nvPr>
        </p:nvSpPr>
        <p:spPr/>
        <p:txBody>
          <a:bodyPr/>
          <a:lstStyle/>
          <a:p>
            <a:fld id="{A49F8F65-260C-4192-84AF-02762A94E24E}" type="slidenum">
              <a:rPr lang="nl-BE" smtClean="0"/>
              <a:t>39</a:t>
            </a:fld>
            <a:endParaRPr lang="nl-BE"/>
          </a:p>
        </p:txBody>
      </p:sp>
    </p:spTree>
    <p:extLst>
      <p:ext uri="{BB962C8B-B14F-4D97-AF65-F5344CB8AC3E}">
        <p14:creationId xmlns:p14="http://schemas.microsoft.com/office/powerpoint/2010/main" val="14493470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CD6FAF20-346D-4074-B74A-C2F29A046F4B}" type="slidenum">
              <a:rPr lang="nl-BE" smtClean="0"/>
              <a:t>4</a:t>
            </a:fld>
            <a:endParaRPr lang="nl-BE"/>
          </a:p>
        </p:txBody>
      </p:sp>
    </p:spTree>
    <p:extLst>
      <p:ext uri="{BB962C8B-B14F-4D97-AF65-F5344CB8AC3E}">
        <p14:creationId xmlns:p14="http://schemas.microsoft.com/office/powerpoint/2010/main" val="153813798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A49F8F65-260C-4192-84AF-02762A94E24E}" type="slidenum">
              <a:rPr lang="nl-BE" smtClean="0"/>
              <a:t>40</a:t>
            </a:fld>
            <a:endParaRPr lang="nl-BE"/>
          </a:p>
        </p:txBody>
      </p:sp>
    </p:spTree>
    <p:extLst>
      <p:ext uri="{BB962C8B-B14F-4D97-AF65-F5344CB8AC3E}">
        <p14:creationId xmlns:p14="http://schemas.microsoft.com/office/powerpoint/2010/main" val="297075790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CD6FAF20-346D-4074-B74A-C2F29A046F4B}" type="slidenum">
              <a:rPr lang="nl-BE" smtClean="0"/>
              <a:t>41</a:t>
            </a:fld>
            <a:endParaRPr lang="nl-BE"/>
          </a:p>
        </p:txBody>
      </p:sp>
    </p:spTree>
    <p:extLst>
      <p:ext uri="{BB962C8B-B14F-4D97-AF65-F5344CB8AC3E}">
        <p14:creationId xmlns:p14="http://schemas.microsoft.com/office/powerpoint/2010/main" val="414199621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A49F8F65-260C-4192-84AF-02762A94E24E}" type="slidenum">
              <a:rPr lang="nl-BE" smtClean="0"/>
              <a:t>42</a:t>
            </a:fld>
            <a:endParaRPr lang="nl-BE"/>
          </a:p>
        </p:txBody>
      </p:sp>
    </p:spTree>
    <p:extLst>
      <p:ext uri="{BB962C8B-B14F-4D97-AF65-F5344CB8AC3E}">
        <p14:creationId xmlns:p14="http://schemas.microsoft.com/office/powerpoint/2010/main" val="196221895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CD6FAF20-346D-4074-B74A-C2F29A046F4B}" type="slidenum">
              <a:rPr lang="nl-BE" smtClean="0"/>
              <a:t>43</a:t>
            </a:fld>
            <a:endParaRPr lang="nl-BE"/>
          </a:p>
        </p:txBody>
      </p:sp>
    </p:spTree>
    <p:extLst>
      <p:ext uri="{BB962C8B-B14F-4D97-AF65-F5344CB8AC3E}">
        <p14:creationId xmlns:p14="http://schemas.microsoft.com/office/powerpoint/2010/main" val="106070440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CD6FAF20-346D-4074-B74A-C2F29A046F4B}" type="slidenum">
              <a:rPr lang="nl-BE" smtClean="0"/>
              <a:t>44</a:t>
            </a:fld>
            <a:endParaRPr lang="nl-BE"/>
          </a:p>
        </p:txBody>
      </p:sp>
    </p:spTree>
    <p:extLst>
      <p:ext uri="{BB962C8B-B14F-4D97-AF65-F5344CB8AC3E}">
        <p14:creationId xmlns:p14="http://schemas.microsoft.com/office/powerpoint/2010/main" val="428772679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CD6FAF20-346D-4074-B74A-C2F29A046F4B}" type="slidenum">
              <a:rPr lang="nl-BE" smtClean="0"/>
              <a:t>45</a:t>
            </a:fld>
            <a:endParaRPr lang="nl-BE"/>
          </a:p>
        </p:txBody>
      </p:sp>
    </p:spTree>
    <p:extLst>
      <p:ext uri="{BB962C8B-B14F-4D97-AF65-F5344CB8AC3E}">
        <p14:creationId xmlns:p14="http://schemas.microsoft.com/office/powerpoint/2010/main" val="218927546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CD6FAF20-346D-4074-B74A-C2F29A046F4B}" type="slidenum">
              <a:rPr lang="nl-BE" smtClean="0"/>
              <a:t>46</a:t>
            </a:fld>
            <a:endParaRPr lang="nl-BE"/>
          </a:p>
        </p:txBody>
      </p:sp>
    </p:spTree>
    <p:extLst>
      <p:ext uri="{BB962C8B-B14F-4D97-AF65-F5344CB8AC3E}">
        <p14:creationId xmlns:p14="http://schemas.microsoft.com/office/powerpoint/2010/main" val="16011889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 Van nul jaar eigenlijk hé, maar ik beperk</a:t>
            </a:r>
            <a:r>
              <a:rPr lang="nl-BE" baseline="0" dirty="0" smtClean="0"/>
              <a:t> me tot de schoolsituatie</a:t>
            </a:r>
            <a:endParaRPr lang="nl-BE" dirty="0" smtClean="0"/>
          </a:p>
          <a:p>
            <a:endParaRPr lang="nl-BE" dirty="0" smtClean="0"/>
          </a:p>
          <a:p>
            <a:r>
              <a:rPr lang="nl-BE" dirty="0" smtClean="0"/>
              <a:t>Twee vragen:</a:t>
            </a:r>
          </a:p>
          <a:p>
            <a:pPr marL="241539" indent="-241539">
              <a:buFont typeface="+mj-lt"/>
              <a:buAutoNum type="arabicPeriod"/>
            </a:pPr>
            <a:r>
              <a:rPr lang="nl-BE" dirty="0" smtClean="0"/>
              <a:t>Doen we dat dan niet?  We doen het maar niet voldoende, zeker niet voor de doelgroepkinderen</a:t>
            </a:r>
          </a:p>
          <a:p>
            <a:pPr marL="241539" indent="-241539">
              <a:buFont typeface="+mj-lt"/>
              <a:buAutoNum type="arabicPeriod"/>
            </a:pPr>
            <a:r>
              <a:rPr lang="nl-BE" dirty="0" smtClean="0"/>
              <a:t>Hoe doe je dat? Er</a:t>
            </a:r>
            <a:r>
              <a:rPr lang="nl-BE" baseline="0" dirty="0" smtClean="0"/>
              <a:t> zijn powertools ter beschikking!</a:t>
            </a:r>
            <a:endParaRPr lang="nl-BE" dirty="0"/>
          </a:p>
        </p:txBody>
      </p:sp>
      <p:sp>
        <p:nvSpPr>
          <p:cNvPr id="4" name="Tijdelijke aanduiding voor dianummer 3"/>
          <p:cNvSpPr>
            <a:spLocks noGrp="1"/>
          </p:cNvSpPr>
          <p:nvPr>
            <p:ph type="sldNum" sz="quarter" idx="10"/>
          </p:nvPr>
        </p:nvSpPr>
        <p:spPr/>
        <p:txBody>
          <a:bodyPr/>
          <a:lstStyle/>
          <a:p>
            <a:fld id="{CD6FAF20-346D-4074-B74A-C2F29A046F4B}" type="slidenum">
              <a:rPr lang="nl-BE" smtClean="0"/>
              <a:t>5</a:t>
            </a:fld>
            <a:endParaRPr lang="nl-BE"/>
          </a:p>
        </p:txBody>
      </p:sp>
    </p:spTree>
    <p:extLst>
      <p:ext uri="{BB962C8B-B14F-4D97-AF65-F5344CB8AC3E}">
        <p14:creationId xmlns:p14="http://schemas.microsoft.com/office/powerpoint/2010/main" val="12101945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CD6FAF20-346D-4074-B74A-C2F29A046F4B}" type="slidenum">
              <a:rPr lang="nl-BE" smtClean="0"/>
              <a:t>6</a:t>
            </a:fld>
            <a:endParaRPr lang="nl-BE"/>
          </a:p>
        </p:txBody>
      </p:sp>
    </p:spTree>
    <p:extLst>
      <p:ext uri="{BB962C8B-B14F-4D97-AF65-F5344CB8AC3E}">
        <p14:creationId xmlns:p14="http://schemas.microsoft.com/office/powerpoint/2010/main" val="39318310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CD6FAF20-346D-4074-B74A-C2F29A046F4B}" type="slidenum">
              <a:rPr lang="nl-BE" smtClean="0"/>
              <a:t>7</a:t>
            </a:fld>
            <a:endParaRPr lang="nl-BE"/>
          </a:p>
        </p:txBody>
      </p:sp>
    </p:spTree>
    <p:extLst>
      <p:ext uri="{BB962C8B-B14F-4D97-AF65-F5344CB8AC3E}">
        <p14:creationId xmlns:p14="http://schemas.microsoft.com/office/powerpoint/2010/main" val="41842289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CD6FAF20-346D-4074-B74A-C2F29A046F4B}" type="slidenum">
              <a:rPr lang="nl-BE" smtClean="0"/>
              <a:t>8</a:t>
            </a:fld>
            <a:endParaRPr lang="nl-BE"/>
          </a:p>
        </p:txBody>
      </p:sp>
    </p:spTree>
    <p:extLst>
      <p:ext uri="{BB962C8B-B14F-4D97-AF65-F5344CB8AC3E}">
        <p14:creationId xmlns:p14="http://schemas.microsoft.com/office/powerpoint/2010/main" val="21933155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In een rijke taalomgeving heb je heel veel van dit…</a:t>
            </a:r>
          </a:p>
          <a:p>
            <a:r>
              <a:rPr lang="nl-BE" dirty="0" smtClean="0"/>
              <a:t>BLAD OPHANGEN</a:t>
            </a:r>
            <a:endParaRPr lang="nl-BE" dirty="0"/>
          </a:p>
        </p:txBody>
      </p:sp>
      <p:sp>
        <p:nvSpPr>
          <p:cNvPr id="4" name="Tijdelijke aanduiding voor dianummer 3"/>
          <p:cNvSpPr>
            <a:spLocks noGrp="1"/>
          </p:cNvSpPr>
          <p:nvPr>
            <p:ph type="sldNum" sz="quarter" idx="10"/>
          </p:nvPr>
        </p:nvSpPr>
        <p:spPr/>
        <p:txBody>
          <a:bodyPr/>
          <a:lstStyle/>
          <a:p>
            <a:fld id="{CD6FAF20-346D-4074-B74A-C2F29A046F4B}" type="slidenum">
              <a:rPr lang="nl-BE" smtClean="0"/>
              <a:t>9</a:t>
            </a:fld>
            <a:endParaRPr lang="nl-BE"/>
          </a:p>
        </p:txBody>
      </p:sp>
    </p:spTree>
    <p:extLst>
      <p:ext uri="{BB962C8B-B14F-4D97-AF65-F5344CB8AC3E}">
        <p14:creationId xmlns:p14="http://schemas.microsoft.com/office/powerpoint/2010/main" val="14255287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eldia">
    <p:bg>
      <p:bgPr>
        <a:solidFill>
          <a:schemeClr val="bg1"/>
        </a:solidFill>
        <a:effectLst/>
      </p:bgPr>
    </p:bg>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xmlns="" id="{AEE442BF-C82A-418E-8E62-533CFEF9E15F}"/>
              </a:ext>
            </a:extLst>
          </p:cNvPr>
          <p:cNvSpPr/>
          <p:nvPr userDrawn="1"/>
        </p:nvSpPr>
        <p:spPr>
          <a:xfrm>
            <a:off x="1" y="6024716"/>
            <a:ext cx="12192000" cy="8332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1" name="Afbeelding 10">
            <a:extLst>
              <a:ext uri="{FF2B5EF4-FFF2-40B4-BE49-F238E27FC236}">
                <a16:creationId xmlns:a16="http://schemas.microsoft.com/office/drawing/2014/main" xmlns="" id="{3F5AD292-FAF8-44FC-84B3-0842804A024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86"/>
            <a:ext cx="12192000" cy="6857827"/>
          </a:xfrm>
          <a:prstGeom prst="rect">
            <a:avLst/>
          </a:prstGeom>
        </p:spPr>
      </p:pic>
      <p:pic>
        <p:nvPicPr>
          <p:cNvPr id="8" name="Afbeelding 7">
            <a:extLst>
              <a:ext uri="{FF2B5EF4-FFF2-40B4-BE49-F238E27FC236}">
                <a16:creationId xmlns:a16="http://schemas.microsoft.com/office/drawing/2014/main" xmlns="" id="{7D9DA8C5-1FD2-4AD1-983E-C005AF19C7C8}"/>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074236" y="5516542"/>
            <a:ext cx="1300725" cy="417532"/>
          </a:xfrm>
          <a:prstGeom prst="rect">
            <a:avLst/>
          </a:prstGeom>
        </p:spPr>
      </p:pic>
    </p:spTree>
    <p:extLst>
      <p:ext uri="{BB962C8B-B14F-4D97-AF65-F5344CB8AC3E}">
        <p14:creationId xmlns:p14="http://schemas.microsoft.com/office/powerpoint/2010/main" val="2870655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 en quote">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835E24D8-33DE-4105-A689-8E25FCA7C3A7}"/>
              </a:ext>
            </a:extLst>
          </p:cNvPr>
          <p:cNvSpPr>
            <a:spLocks noGrp="1"/>
          </p:cNvSpPr>
          <p:nvPr>
            <p:ph type="title" hasCustomPrompt="1"/>
          </p:nvPr>
        </p:nvSpPr>
        <p:spPr/>
        <p:txBody>
          <a:bodyPr/>
          <a:lstStyle>
            <a:lvl1pPr>
              <a:defRPr>
                <a:solidFill>
                  <a:schemeClr val="bg1"/>
                </a:solidFill>
              </a:defRPr>
            </a:lvl1pPr>
          </a:lstStyle>
          <a:p>
            <a:r>
              <a:rPr lang="nl-NL" dirty="0"/>
              <a:t>KLIK OM STIJL TE BEWERKEN</a:t>
            </a:r>
            <a:endParaRPr lang="nl-BE" dirty="0"/>
          </a:p>
        </p:txBody>
      </p:sp>
      <p:sp>
        <p:nvSpPr>
          <p:cNvPr id="4" name="Tijdelijke aanduiding voor datum 3">
            <a:extLst>
              <a:ext uri="{FF2B5EF4-FFF2-40B4-BE49-F238E27FC236}">
                <a16:creationId xmlns:a16="http://schemas.microsoft.com/office/drawing/2014/main" xmlns="" id="{D3F5E16F-63A8-4E2D-B50B-0198FF906151}"/>
              </a:ext>
            </a:extLst>
          </p:cNvPr>
          <p:cNvSpPr>
            <a:spLocks noGrp="1"/>
          </p:cNvSpPr>
          <p:nvPr>
            <p:ph type="dt" sz="half" idx="10"/>
          </p:nvPr>
        </p:nvSpPr>
        <p:spPr/>
        <p:txBody>
          <a:bodyPr/>
          <a:lstStyle>
            <a:lvl1pPr>
              <a:defRPr>
                <a:solidFill>
                  <a:schemeClr val="bg1"/>
                </a:solidFill>
              </a:defRPr>
            </a:lvl1pPr>
          </a:lstStyle>
          <a:p>
            <a:fld id="{58E1A785-B4DB-46C9-9418-73942CC4BEA1}" type="datetime1">
              <a:rPr lang="nl-BE" smtClean="0"/>
              <a:t>12/11/2019</a:t>
            </a:fld>
            <a:endParaRPr lang="nl-BE"/>
          </a:p>
        </p:txBody>
      </p:sp>
      <p:sp>
        <p:nvSpPr>
          <p:cNvPr id="5" name="Tijdelijke aanduiding voor voettekst 4">
            <a:extLst>
              <a:ext uri="{FF2B5EF4-FFF2-40B4-BE49-F238E27FC236}">
                <a16:creationId xmlns:a16="http://schemas.microsoft.com/office/drawing/2014/main" xmlns="" id="{9B59B370-7A14-4E21-B0B9-73EDED373C94}"/>
              </a:ext>
            </a:extLst>
          </p:cNvPr>
          <p:cNvSpPr>
            <a:spLocks noGrp="1"/>
          </p:cNvSpPr>
          <p:nvPr>
            <p:ph type="ftr" sz="quarter" idx="11"/>
          </p:nvPr>
        </p:nvSpPr>
        <p:spPr/>
        <p:txBody>
          <a:bodyPr/>
          <a:lstStyle>
            <a:lvl1pPr>
              <a:defRPr>
                <a:solidFill>
                  <a:schemeClr val="bg1"/>
                </a:solidFill>
              </a:defRPr>
            </a:lvl1pPr>
          </a:lstStyle>
          <a:p>
            <a:r>
              <a:rPr lang="nl-BE" smtClean="0"/>
              <a:t>12-11-19</a:t>
            </a:r>
            <a:endParaRPr lang="nl-BE"/>
          </a:p>
        </p:txBody>
      </p:sp>
      <p:sp>
        <p:nvSpPr>
          <p:cNvPr id="6" name="Tijdelijke aanduiding voor dianummer 5">
            <a:extLst>
              <a:ext uri="{FF2B5EF4-FFF2-40B4-BE49-F238E27FC236}">
                <a16:creationId xmlns:a16="http://schemas.microsoft.com/office/drawing/2014/main" xmlns="" id="{07B10F6A-E5A8-4073-BA1D-CB285F2FF267}"/>
              </a:ext>
            </a:extLst>
          </p:cNvPr>
          <p:cNvSpPr>
            <a:spLocks noGrp="1"/>
          </p:cNvSpPr>
          <p:nvPr>
            <p:ph type="sldNum" sz="quarter" idx="12"/>
          </p:nvPr>
        </p:nvSpPr>
        <p:spPr/>
        <p:txBody>
          <a:bodyPr/>
          <a:lstStyle>
            <a:lvl1pPr>
              <a:defRPr>
                <a:solidFill>
                  <a:schemeClr val="bg1"/>
                </a:solidFill>
              </a:defRPr>
            </a:lvl1pPr>
          </a:lstStyle>
          <a:p>
            <a:fld id="{FF88DA20-ED00-471C-9170-60F590CB400A}" type="slidenum">
              <a:rPr lang="nl-BE" smtClean="0"/>
              <a:pPr/>
              <a:t>‹nr.›</a:t>
            </a:fld>
            <a:endParaRPr lang="nl-BE"/>
          </a:p>
        </p:txBody>
      </p:sp>
      <p:sp>
        <p:nvSpPr>
          <p:cNvPr id="8" name="Tijdelijke aanduiding voor tekst 7">
            <a:extLst>
              <a:ext uri="{FF2B5EF4-FFF2-40B4-BE49-F238E27FC236}">
                <a16:creationId xmlns:a16="http://schemas.microsoft.com/office/drawing/2014/main" xmlns="" id="{F5D35B29-3398-4F71-8FCE-22D95BF30072}"/>
              </a:ext>
            </a:extLst>
          </p:cNvPr>
          <p:cNvSpPr>
            <a:spLocks noGrp="1"/>
          </p:cNvSpPr>
          <p:nvPr>
            <p:ph type="body" sz="quarter" idx="13" hasCustomPrompt="1"/>
          </p:nvPr>
        </p:nvSpPr>
        <p:spPr>
          <a:xfrm>
            <a:off x="410178" y="228154"/>
            <a:ext cx="3714750" cy="365125"/>
          </a:xfrm>
        </p:spPr>
        <p:txBody>
          <a:bodyPr anchor="b" anchorCtr="0"/>
          <a:lstStyle>
            <a:lvl1pPr marL="0" indent="0">
              <a:buNone/>
              <a:defRPr sz="1400" b="1">
                <a:solidFill>
                  <a:schemeClr val="bg1"/>
                </a:solidFill>
                <a:latin typeface="+mj-lt"/>
              </a:defRPr>
            </a:lvl1pPr>
            <a:lvl2pPr marL="358163" indent="0">
              <a:buNone/>
              <a:defRPr/>
            </a:lvl2pPr>
            <a:lvl3pPr marL="720000" indent="0">
              <a:buNone/>
              <a:defRPr/>
            </a:lvl3pPr>
            <a:lvl4pPr marL="1080000" indent="0">
              <a:buNone/>
              <a:defRPr/>
            </a:lvl4pPr>
            <a:lvl5pPr marL="1440000" indent="0">
              <a:buNone/>
              <a:defRPr/>
            </a:lvl5pPr>
          </a:lstStyle>
          <a:p>
            <a:pPr lvl="0"/>
            <a:r>
              <a:rPr lang="nl-NL" dirty="0"/>
              <a:t>HOOFDSTUKTITEL</a:t>
            </a:r>
            <a:endParaRPr lang="nl-BE" dirty="0"/>
          </a:p>
        </p:txBody>
      </p:sp>
      <p:sp>
        <p:nvSpPr>
          <p:cNvPr id="10" name="Tijdelijke aanduiding voor tekst 9">
            <a:extLst>
              <a:ext uri="{FF2B5EF4-FFF2-40B4-BE49-F238E27FC236}">
                <a16:creationId xmlns:a16="http://schemas.microsoft.com/office/drawing/2014/main" xmlns="" id="{B146321D-6FEB-4DB2-A1BE-8F6F0E01F704}"/>
              </a:ext>
            </a:extLst>
          </p:cNvPr>
          <p:cNvSpPr>
            <a:spLocks noGrp="1"/>
          </p:cNvSpPr>
          <p:nvPr>
            <p:ph type="body" sz="quarter" idx="15" hasCustomPrompt="1"/>
          </p:nvPr>
        </p:nvSpPr>
        <p:spPr>
          <a:xfrm>
            <a:off x="3689799" y="2727183"/>
            <a:ext cx="5162888" cy="2140319"/>
          </a:xfrm>
        </p:spPr>
        <p:txBody>
          <a:bodyPr/>
          <a:lstStyle>
            <a:lvl1pPr marL="0" indent="0">
              <a:buNone/>
              <a:defRPr sz="2700" b="1">
                <a:solidFill>
                  <a:schemeClr val="bg1"/>
                </a:solidFill>
                <a:latin typeface="+mj-lt"/>
              </a:defRPr>
            </a:lvl1pPr>
          </a:lstStyle>
          <a:p>
            <a:pPr lvl="0"/>
            <a:r>
              <a:rPr lang="nl-NL" dirty="0"/>
              <a:t>Quote groot: </a:t>
            </a:r>
            <a:r>
              <a:rPr lang="nl-NL" dirty="0" err="1"/>
              <a:t>occulpa</a:t>
            </a:r>
            <a:r>
              <a:rPr lang="nl-NL" dirty="0"/>
              <a:t> </a:t>
            </a:r>
            <a:r>
              <a:rPr lang="nl-NL" dirty="0" err="1"/>
              <a:t>etureicae</a:t>
            </a:r>
            <a:r>
              <a:rPr lang="nl-NL" dirty="0"/>
              <a:t> </a:t>
            </a:r>
            <a:r>
              <a:rPr lang="nl-NL" dirty="0" err="1"/>
              <a:t>sit</a:t>
            </a:r>
            <a:r>
              <a:rPr lang="nl-NL" dirty="0"/>
              <a:t> </a:t>
            </a:r>
            <a:r>
              <a:rPr lang="nl-NL" dirty="0" err="1"/>
              <a:t>dolorae</a:t>
            </a:r>
            <a:r>
              <a:rPr lang="nl-NL" dirty="0"/>
              <a:t>. </a:t>
            </a:r>
            <a:r>
              <a:rPr lang="nl-NL" dirty="0" err="1"/>
              <a:t>Nemporese</a:t>
            </a:r>
            <a:r>
              <a:rPr lang="nl-NL" dirty="0"/>
              <a:t> </a:t>
            </a:r>
            <a:r>
              <a:rPr lang="nl-NL" dirty="0" err="1"/>
              <a:t>endae</a:t>
            </a:r>
            <a:r>
              <a:rPr lang="nl-NL" dirty="0"/>
              <a:t> </a:t>
            </a:r>
            <a:r>
              <a:rPr lang="nl-NL" dirty="0" err="1"/>
              <a:t>am</a:t>
            </a:r>
            <a:r>
              <a:rPr lang="nl-NL" dirty="0"/>
              <a:t>, ad </a:t>
            </a:r>
            <a:r>
              <a:rPr lang="nl-NL" dirty="0" err="1"/>
              <a:t>quatecum</a:t>
            </a:r>
            <a:r>
              <a:rPr lang="nl-NL" dirty="0"/>
              <a:t> </a:t>
            </a:r>
            <a:r>
              <a:rPr lang="nl-NL" dirty="0" err="1"/>
              <a:t>fugiaeperunt</a:t>
            </a:r>
            <a:r>
              <a:rPr lang="nl-NL" dirty="0"/>
              <a:t> </a:t>
            </a:r>
            <a:r>
              <a:rPr lang="nl-NL" dirty="0" err="1"/>
              <a:t>unt</a:t>
            </a:r>
            <a:r>
              <a:rPr lang="nl-NL" dirty="0"/>
              <a:t>. </a:t>
            </a:r>
            <a:r>
              <a:rPr lang="nl-NL" dirty="0" err="1"/>
              <a:t>Atia</a:t>
            </a:r>
            <a:r>
              <a:rPr lang="nl-NL" dirty="0"/>
              <a:t> </a:t>
            </a:r>
            <a:r>
              <a:rPr lang="nl-NL" dirty="0" err="1"/>
              <a:t>sam</a:t>
            </a:r>
            <a:r>
              <a:rPr lang="nl-NL" dirty="0"/>
              <a:t> que </a:t>
            </a:r>
            <a:r>
              <a:rPr lang="nl-NL" dirty="0" err="1"/>
              <a:t>quamustrum</a:t>
            </a:r>
            <a:r>
              <a:rPr lang="nl-NL" dirty="0"/>
              <a:t> </a:t>
            </a:r>
            <a:r>
              <a:rPr lang="nl-NL" dirty="0" err="1"/>
              <a:t>fugiam</a:t>
            </a:r>
            <a:r>
              <a:rPr lang="nl-NL" dirty="0"/>
              <a:t> </a:t>
            </a:r>
            <a:r>
              <a:rPr lang="nl-NL" dirty="0" err="1"/>
              <a:t>quis</a:t>
            </a:r>
            <a:r>
              <a:rPr lang="nl-NL" dirty="0"/>
              <a:t> </a:t>
            </a:r>
            <a:r>
              <a:rPr lang="nl-NL" dirty="0" err="1"/>
              <a:t>corempo</a:t>
            </a:r>
            <a:r>
              <a:rPr lang="nl-NL" dirty="0"/>
              <a:t> </a:t>
            </a:r>
            <a:r>
              <a:rPr lang="nl-NL" dirty="0" err="1"/>
              <a:t>restium</a:t>
            </a:r>
            <a:r>
              <a:rPr lang="nl-NL" dirty="0"/>
              <a:t> </a:t>
            </a:r>
            <a:r>
              <a:rPr lang="nl-NL" dirty="0" err="1"/>
              <a:t>ero</a:t>
            </a:r>
            <a:r>
              <a:rPr lang="nl-NL" dirty="0"/>
              <a:t>.</a:t>
            </a:r>
            <a:endParaRPr lang="nl-BE" dirty="0"/>
          </a:p>
        </p:txBody>
      </p:sp>
      <p:sp>
        <p:nvSpPr>
          <p:cNvPr id="17" name="Gelijkbenige driehoek 16">
            <a:extLst>
              <a:ext uri="{FF2B5EF4-FFF2-40B4-BE49-F238E27FC236}">
                <a16:creationId xmlns:a16="http://schemas.microsoft.com/office/drawing/2014/main" xmlns="" id="{C9E84D4C-76DA-4E4E-9F21-DB0F8DC87F65}"/>
              </a:ext>
            </a:extLst>
          </p:cNvPr>
          <p:cNvSpPr/>
          <p:nvPr userDrawn="1"/>
        </p:nvSpPr>
        <p:spPr>
          <a:xfrm rot="5400000">
            <a:off x="388523" y="6324985"/>
            <a:ext cx="116206" cy="53534"/>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800"/>
          </a:p>
        </p:txBody>
      </p:sp>
      <p:sp>
        <p:nvSpPr>
          <p:cNvPr id="18" name="Rechthoek 17">
            <a:extLst>
              <a:ext uri="{FF2B5EF4-FFF2-40B4-BE49-F238E27FC236}">
                <a16:creationId xmlns:a16="http://schemas.microsoft.com/office/drawing/2014/main" xmlns="" id="{7BE966C4-F2D9-4A05-8182-0E3CB210AD5F}"/>
              </a:ext>
            </a:extLst>
          </p:cNvPr>
          <p:cNvSpPr/>
          <p:nvPr userDrawn="1"/>
        </p:nvSpPr>
        <p:spPr>
          <a:xfrm>
            <a:off x="10179781" y="5632057"/>
            <a:ext cx="2012219" cy="122594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9" name="Afbeelding 18">
            <a:extLst>
              <a:ext uri="{FF2B5EF4-FFF2-40B4-BE49-F238E27FC236}">
                <a16:creationId xmlns:a16="http://schemas.microsoft.com/office/drawing/2014/main" xmlns="" id="{4F015E38-B67E-4A5F-B168-2C2166D851B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625073" y="6073679"/>
            <a:ext cx="1153603" cy="370306"/>
          </a:xfrm>
          <a:prstGeom prst="rect">
            <a:avLst/>
          </a:prstGeom>
        </p:spPr>
      </p:pic>
    </p:spTree>
    <p:extLst>
      <p:ext uri="{BB962C8B-B14F-4D97-AF65-F5344CB8AC3E}">
        <p14:creationId xmlns:p14="http://schemas.microsoft.com/office/powerpoint/2010/main" val="7300290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el en quote met naam">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835E24D8-33DE-4105-A689-8E25FCA7C3A7}"/>
              </a:ext>
            </a:extLst>
          </p:cNvPr>
          <p:cNvSpPr>
            <a:spLocks noGrp="1"/>
          </p:cNvSpPr>
          <p:nvPr>
            <p:ph type="title" hasCustomPrompt="1"/>
          </p:nvPr>
        </p:nvSpPr>
        <p:spPr/>
        <p:txBody>
          <a:bodyPr/>
          <a:lstStyle/>
          <a:p>
            <a:r>
              <a:rPr lang="nl-NL" dirty="0"/>
              <a:t>KLIK OM STIJL TE BEWERKEN</a:t>
            </a:r>
            <a:endParaRPr lang="nl-BE" dirty="0"/>
          </a:p>
        </p:txBody>
      </p:sp>
      <p:sp>
        <p:nvSpPr>
          <p:cNvPr id="4" name="Tijdelijke aanduiding voor datum 3">
            <a:extLst>
              <a:ext uri="{FF2B5EF4-FFF2-40B4-BE49-F238E27FC236}">
                <a16:creationId xmlns:a16="http://schemas.microsoft.com/office/drawing/2014/main" xmlns="" id="{D3F5E16F-63A8-4E2D-B50B-0198FF906151}"/>
              </a:ext>
            </a:extLst>
          </p:cNvPr>
          <p:cNvSpPr>
            <a:spLocks noGrp="1"/>
          </p:cNvSpPr>
          <p:nvPr>
            <p:ph type="dt" sz="half" idx="10"/>
          </p:nvPr>
        </p:nvSpPr>
        <p:spPr/>
        <p:txBody>
          <a:bodyPr/>
          <a:lstStyle/>
          <a:p>
            <a:fld id="{3506201B-6414-49FC-AF87-1F874BFDA700}" type="datetime1">
              <a:rPr lang="nl-BE" smtClean="0"/>
              <a:t>12/11/2019</a:t>
            </a:fld>
            <a:endParaRPr lang="nl-BE"/>
          </a:p>
        </p:txBody>
      </p:sp>
      <p:sp>
        <p:nvSpPr>
          <p:cNvPr id="5" name="Tijdelijke aanduiding voor voettekst 4">
            <a:extLst>
              <a:ext uri="{FF2B5EF4-FFF2-40B4-BE49-F238E27FC236}">
                <a16:creationId xmlns:a16="http://schemas.microsoft.com/office/drawing/2014/main" xmlns="" id="{9B59B370-7A14-4E21-B0B9-73EDED373C94}"/>
              </a:ext>
            </a:extLst>
          </p:cNvPr>
          <p:cNvSpPr>
            <a:spLocks noGrp="1"/>
          </p:cNvSpPr>
          <p:nvPr>
            <p:ph type="ftr" sz="quarter" idx="11"/>
          </p:nvPr>
        </p:nvSpPr>
        <p:spPr/>
        <p:txBody>
          <a:bodyPr/>
          <a:lstStyle/>
          <a:p>
            <a:r>
              <a:rPr lang="nl-BE" smtClean="0"/>
              <a:t>12-11-19</a:t>
            </a:r>
            <a:endParaRPr lang="nl-BE"/>
          </a:p>
        </p:txBody>
      </p:sp>
      <p:sp>
        <p:nvSpPr>
          <p:cNvPr id="6" name="Tijdelijke aanduiding voor dianummer 5">
            <a:extLst>
              <a:ext uri="{FF2B5EF4-FFF2-40B4-BE49-F238E27FC236}">
                <a16:creationId xmlns:a16="http://schemas.microsoft.com/office/drawing/2014/main" xmlns="" id="{07B10F6A-E5A8-4073-BA1D-CB285F2FF267}"/>
              </a:ext>
            </a:extLst>
          </p:cNvPr>
          <p:cNvSpPr>
            <a:spLocks noGrp="1"/>
          </p:cNvSpPr>
          <p:nvPr>
            <p:ph type="sldNum" sz="quarter" idx="12"/>
          </p:nvPr>
        </p:nvSpPr>
        <p:spPr/>
        <p:txBody>
          <a:bodyPr/>
          <a:lstStyle/>
          <a:p>
            <a:fld id="{FF88DA20-ED00-471C-9170-60F590CB400A}" type="slidenum">
              <a:rPr lang="nl-BE" smtClean="0"/>
              <a:t>‹nr.›</a:t>
            </a:fld>
            <a:endParaRPr lang="nl-BE"/>
          </a:p>
        </p:txBody>
      </p:sp>
      <p:sp>
        <p:nvSpPr>
          <p:cNvPr id="8" name="Tijdelijke aanduiding voor tekst 7">
            <a:extLst>
              <a:ext uri="{FF2B5EF4-FFF2-40B4-BE49-F238E27FC236}">
                <a16:creationId xmlns:a16="http://schemas.microsoft.com/office/drawing/2014/main" xmlns="" id="{F5D35B29-3398-4F71-8FCE-22D95BF30072}"/>
              </a:ext>
            </a:extLst>
          </p:cNvPr>
          <p:cNvSpPr>
            <a:spLocks noGrp="1"/>
          </p:cNvSpPr>
          <p:nvPr>
            <p:ph type="body" sz="quarter" idx="13" hasCustomPrompt="1"/>
          </p:nvPr>
        </p:nvSpPr>
        <p:spPr>
          <a:xfrm>
            <a:off x="410178" y="228154"/>
            <a:ext cx="3714750" cy="365125"/>
          </a:xfrm>
        </p:spPr>
        <p:txBody>
          <a:bodyPr anchor="b" anchorCtr="0"/>
          <a:lstStyle>
            <a:lvl1pPr marL="0" indent="0">
              <a:buNone/>
              <a:defRPr sz="1400" b="1">
                <a:latin typeface="+mj-lt"/>
              </a:defRPr>
            </a:lvl1pPr>
            <a:lvl2pPr marL="358163" indent="0">
              <a:buNone/>
              <a:defRPr/>
            </a:lvl2pPr>
            <a:lvl3pPr marL="720000" indent="0">
              <a:buNone/>
              <a:defRPr/>
            </a:lvl3pPr>
            <a:lvl4pPr marL="1080000" indent="0">
              <a:buNone/>
              <a:defRPr/>
            </a:lvl4pPr>
            <a:lvl5pPr marL="1440000" indent="0">
              <a:buNone/>
              <a:defRPr/>
            </a:lvl5pPr>
          </a:lstStyle>
          <a:p>
            <a:pPr lvl="0"/>
            <a:r>
              <a:rPr lang="nl-NL" dirty="0"/>
              <a:t>HOOFDSTUKTITEL</a:t>
            </a:r>
            <a:endParaRPr lang="nl-BE" dirty="0"/>
          </a:p>
        </p:txBody>
      </p:sp>
      <p:sp>
        <p:nvSpPr>
          <p:cNvPr id="9" name="Tijdelijke aanduiding voor afbeelding 8">
            <a:extLst>
              <a:ext uri="{FF2B5EF4-FFF2-40B4-BE49-F238E27FC236}">
                <a16:creationId xmlns:a16="http://schemas.microsoft.com/office/drawing/2014/main" xmlns="" id="{CD9E304B-9EEF-4540-A2A5-7D039634D746}"/>
              </a:ext>
            </a:extLst>
          </p:cNvPr>
          <p:cNvSpPr>
            <a:spLocks noGrp="1"/>
          </p:cNvSpPr>
          <p:nvPr>
            <p:ph type="pic" sz="quarter" idx="14"/>
          </p:nvPr>
        </p:nvSpPr>
        <p:spPr>
          <a:xfrm>
            <a:off x="3673615" y="4537479"/>
            <a:ext cx="1008000" cy="1008000"/>
          </a:xfrm>
        </p:spPr>
        <p:txBody>
          <a:bodyPr anchor="ctr"/>
          <a:lstStyle>
            <a:lvl1pPr marL="0" indent="0" algn="ctr">
              <a:buNone/>
              <a:defRPr sz="2000" baseline="-25000"/>
            </a:lvl1pPr>
          </a:lstStyle>
          <a:p>
            <a:endParaRPr lang="nl-BE"/>
          </a:p>
        </p:txBody>
      </p:sp>
      <p:sp>
        <p:nvSpPr>
          <p:cNvPr id="10" name="Tijdelijke aanduiding voor tekst 9">
            <a:extLst>
              <a:ext uri="{FF2B5EF4-FFF2-40B4-BE49-F238E27FC236}">
                <a16:creationId xmlns:a16="http://schemas.microsoft.com/office/drawing/2014/main" xmlns="" id="{B146321D-6FEB-4DB2-A1BE-8F6F0E01F704}"/>
              </a:ext>
            </a:extLst>
          </p:cNvPr>
          <p:cNvSpPr>
            <a:spLocks noGrp="1"/>
          </p:cNvSpPr>
          <p:nvPr>
            <p:ph type="body" sz="quarter" idx="15" hasCustomPrompt="1"/>
          </p:nvPr>
        </p:nvSpPr>
        <p:spPr>
          <a:xfrm>
            <a:off x="3689799" y="2185019"/>
            <a:ext cx="5162888" cy="2140319"/>
          </a:xfrm>
        </p:spPr>
        <p:txBody>
          <a:bodyPr/>
          <a:lstStyle>
            <a:lvl1pPr marL="0" indent="0">
              <a:buNone/>
              <a:defRPr sz="2700" b="1">
                <a:solidFill>
                  <a:schemeClr val="tx1"/>
                </a:solidFill>
                <a:latin typeface="+mj-lt"/>
              </a:defRPr>
            </a:lvl1pPr>
          </a:lstStyle>
          <a:p>
            <a:pPr lvl="0"/>
            <a:r>
              <a:rPr lang="nl-NL" dirty="0"/>
              <a:t>Quote groot: </a:t>
            </a:r>
            <a:r>
              <a:rPr lang="nl-NL" dirty="0" err="1"/>
              <a:t>occulpa</a:t>
            </a:r>
            <a:r>
              <a:rPr lang="nl-NL" dirty="0"/>
              <a:t> </a:t>
            </a:r>
            <a:r>
              <a:rPr lang="nl-NL" dirty="0" err="1"/>
              <a:t>etureicae</a:t>
            </a:r>
            <a:r>
              <a:rPr lang="nl-NL" dirty="0"/>
              <a:t> </a:t>
            </a:r>
            <a:r>
              <a:rPr lang="nl-NL" dirty="0" err="1"/>
              <a:t>sit</a:t>
            </a:r>
            <a:r>
              <a:rPr lang="nl-NL" dirty="0"/>
              <a:t> </a:t>
            </a:r>
            <a:r>
              <a:rPr lang="nl-NL" dirty="0" err="1"/>
              <a:t>dolorae</a:t>
            </a:r>
            <a:r>
              <a:rPr lang="nl-NL" dirty="0"/>
              <a:t>. </a:t>
            </a:r>
            <a:r>
              <a:rPr lang="nl-NL" dirty="0" err="1"/>
              <a:t>Nemporese</a:t>
            </a:r>
            <a:r>
              <a:rPr lang="nl-NL" dirty="0"/>
              <a:t> </a:t>
            </a:r>
            <a:r>
              <a:rPr lang="nl-NL" dirty="0" err="1"/>
              <a:t>endae</a:t>
            </a:r>
            <a:r>
              <a:rPr lang="nl-NL" dirty="0"/>
              <a:t> </a:t>
            </a:r>
            <a:r>
              <a:rPr lang="nl-NL" dirty="0" err="1"/>
              <a:t>am</a:t>
            </a:r>
            <a:r>
              <a:rPr lang="nl-NL" dirty="0"/>
              <a:t>, ad </a:t>
            </a:r>
            <a:r>
              <a:rPr lang="nl-NL" dirty="0" err="1"/>
              <a:t>quatecum</a:t>
            </a:r>
            <a:r>
              <a:rPr lang="nl-NL" dirty="0"/>
              <a:t> </a:t>
            </a:r>
            <a:r>
              <a:rPr lang="nl-NL" dirty="0" err="1"/>
              <a:t>fugiaeperunt</a:t>
            </a:r>
            <a:r>
              <a:rPr lang="nl-NL" dirty="0"/>
              <a:t> </a:t>
            </a:r>
            <a:r>
              <a:rPr lang="nl-NL" dirty="0" err="1"/>
              <a:t>unt</a:t>
            </a:r>
            <a:r>
              <a:rPr lang="nl-NL" dirty="0"/>
              <a:t>. </a:t>
            </a:r>
            <a:r>
              <a:rPr lang="nl-NL" dirty="0" err="1"/>
              <a:t>Atia</a:t>
            </a:r>
            <a:r>
              <a:rPr lang="nl-NL" dirty="0"/>
              <a:t> </a:t>
            </a:r>
            <a:r>
              <a:rPr lang="nl-NL" dirty="0" err="1"/>
              <a:t>sam</a:t>
            </a:r>
            <a:r>
              <a:rPr lang="nl-NL" dirty="0"/>
              <a:t> que </a:t>
            </a:r>
            <a:r>
              <a:rPr lang="nl-NL" dirty="0" err="1"/>
              <a:t>quamustrum</a:t>
            </a:r>
            <a:r>
              <a:rPr lang="nl-NL" dirty="0"/>
              <a:t> </a:t>
            </a:r>
            <a:r>
              <a:rPr lang="nl-NL" dirty="0" err="1"/>
              <a:t>fugiam</a:t>
            </a:r>
            <a:r>
              <a:rPr lang="nl-NL" dirty="0"/>
              <a:t> </a:t>
            </a:r>
            <a:r>
              <a:rPr lang="nl-NL" dirty="0" err="1"/>
              <a:t>quis</a:t>
            </a:r>
            <a:r>
              <a:rPr lang="nl-NL" dirty="0"/>
              <a:t> </a:t>
            </a:r>
            <a:r>
              <a:rPr lang="nl-NL" dirty="0" err="1"/>
              <a:t>corempo</a:t>
            </a:r>
            <a:r>
              <a:rPr lang="nl-NL" dirty="0"/>
              <a:t> </a:t>
            </a:r>
            <a:r>
              <a:rPr lang="nl-NL" dirty="0" err="1"/>
              <a:t>restium</a:t>
            </a:r>
            <a:r>
              <a:rPr lang="nl-NL" dirty="0"/>
              <a:t> </a:t>
            </a:r>
            <a:r>
              <a:rPr lang="nl-NL" dirty="0" err="1"/>
              <a:t>ero</a:t>
            </a:r>
            <a:r>
              <a:rPr lang="nl-NL" dirty="0"/>
              <a:t>.</a:t>
            </a:r>
            <a:endParaRPr lang="nl-BE" dirty="0"/>
          </a:p>
        </p:txBody>
      </p:sp>
      <p:sp>
        <p:nvSpPr>
          <p:cNvPr id="11" name="Tijdelijke aanduiding voor tekst 9">
            <a:extLst>
              <a:ext uri="{FF2B5EF4-FFF2-40B4-BE49-F238E27FC236}">
                <a16:creationId xmlns:a16="http://schemas.microsoft.com/office/drawing/2014/main" xmlns="" id="{65E274DD-5F46-4B35-A5AC-31E6BE89CE65}"/>
              </a:ext>
            </a:extLst>
          </p:cNvPr>
          <p:cNvSpPr>
            <a:spLocks noGrp="1"/>
          </p:cNvSpPr>
          <p:nvPr>
            <p:ph type="body" sz="quarter" idx="16" hasCustomPrompt="1"/>
          </p:nvPr>
        </p:nvSpPr>
        <p:spPr>
          <a:xfrm>
            <a:off x="4855982" y="4574866"/>
            <a:ext cx="6308725" cy="466613"/>
          </a:xfrm>
        </p:spPr>
        <p:txBody>
          <a:bodyPr anchor="b"/>
          <a:lstStyle>
            <a:lvl1pPr marL="0" indent="0">
              <a:buFontTx/>
              <a:buNone/>
              <a:defRPr sz="2100" b="1">
                <a:solidFill>
                  <a:schemeClr val="tx1"/>
                </a:solidFill>
                <a:latin typeface="+mj-lt"/>
              </a:defRPr>
            </a:lvl1pPr>
          </a:lstStyle>
          <a:p>
            <a:pPr lvl="0"/>
            <a:r>
              <a:rPr lang="nl-NL" dirty="0"/>
              <a:t>Naam Achternaam</a:t>
            </a:r>
            <a:endParaRPr lang="nl-BE" dirty="0"/>
          </a:p>
        </p:txBody>
      </p:sp>
      <p:sp>
        <p:nvSpPr>
          <p:cNvPr id="12" name="Tijdelijke aanduiding voor tekst 11">
            <a:extLst>
              <a:ext uri="{FF2B5EF4-FFF2-40B4-BE49-F238E27FC236}">
                <a16:creationId xmlns:a16="http://schemas.microsoft.com/office/drawing/2014/main" xmlns="" id="{DA29B528-8ACF-4D4D-B37B-A6AAB88026F1}"/>
              </a:ext>
            </a:extLst>
          </p:cNvPr>
          <p:cNvSpPr>
            <a:spLocks noGrp="1"/>
          </p:cNvSpPr>
          <p:nvPr>
            <p:ph type="body" sz="quarter" idx="17" hasCustomPrompt="1"/>
          </p:nvPr>
        </p:nvSpPr>
        <p:spPr>
          <a:xfrm>
            <a:off x="4855982" y="5041479"/>
            <a:ext cx="1909500" cy="466613"/>
          </a:xfrm>
        </p:spPr>
        <p:txBody>
          <a:bodyPr/>
          <a:lstStyle>
            <a:lvl1pPr marL="0" indent="0">
              <a:buNone/>
              <a:defRPr sz="2100">
                <a:solidFill>
                  <a:schemeClr val="tx1"/>
                </a:solidFill>
                <a:latin typeface="+mj-lt"/>
              </a:defRPr>
            </a:lvl1pPr>
            <a:lvl2pPr marL="358163" indent="0">
              <a:buNone/>
              <a:defRPr sz="2200">
                <a:latin typeface="+mj-lt"/>
              </a:defRPr>
            </a:lvl2pPr>
            <a:lvl3pPr marL="720000" indent="0">
              <a:buNone/>
              <a:defRPr sz="2200">
                <a:latin typeface="+mj-lt"/>
              </a:defRPr>
            </a:lvl3pPr>
            <a:lvl4pPr marL="1080000" indent="0">
              <a:buNone/>
              <a:defRPr sz="2200">
                <a:latin typeface="+mj-lt"/>
              </a:defRPr>
            </a:lvl4pPr>
            <a:lvl5pPr marL="1440000" indent="0">
              <a:buNone/>
              <a:defRPr sz="2200">
                <a:latin typeface="+mj-lt"/>
              </a:defRPr>
            </a:lvl5pPr>
          </a:lstStyle>
          <a:p>
            <a:pPr lvl="0"/>
            <a:r>
              <a:rPr lang="nl-NL" dirty="0"/>
              <a:t>Datum</a:t>
            </a:r>
            <a:endParaRPr lang="nl-BE" dirty="0"/>
          </a:p>
        </p:txBody>
      </p:sp>
    </p:spTree>
    <p:extLst>
      <p:ext uri="{BB962C8B-B14F-4D97-AF65-F5344CB8AC3E}">
        <p14:creationId xmlns:p14="http://schemas.microsoft.com/office/powerpoint/2010/main" val="38966915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Grafiek en titel en inhoud">
    <p:bg>
      <p:bgPr>
        <a:solidFill>
          <a:schemeClr val="bg1"/>
        </a:solidFill>
        <a:effectLst/>
      </p:bgPr>
    </p:bg>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xmlns="" id="{85843A7B-9F3B-480D-AD2E-C3AACED19EFD}"/>
              </a:ext>
            </a:extLst>
          </p:cNvPr>
          <p:cNvSpPr>
            <a:spLocks noGrp="1"/>
          </p:cNvSpPr>
          <p:nvPr>
            <p:ph type="body" idx="1"/>
          </p:nvPr>
        </p:nvSpPr>
        <p:spPr>
          <a:xfrm>
            <a:off x="7644671" y="1769806"/>
            <a:ext cx="4036181" cy="1269552"/>
          </a:xfrm>
        </p:spPr>
        <p:txBody>
          <a:bodyPr anchor="b"/>
          <a:lstStyle>
            <a:lvl1pPr marL="0" indent="0">
              <a:lnSpc>
                <a:spcPct val="80000"/>
              </a:lnSpc>
              <a:buNone/>
              <a:defRPr sz="2800" b="1">
                <a:solidFill>
                  <a:schemeClr val="accent3"/>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Klikken om de tekststijl van het model te bewerken</a:t>
            </a:r>
          </a:p>
        </p:txBody>
      </p:sp>
      <p:sp>
        <p:nvSpPr>
          <p:cNvPr id="4" name="Tijdelijke aanduiding voor inhoud 3">
            <a:extLst>
              <a:ext uri="{FF2B5EF4-FFF2-40B4-BE49-F238E27FC236}">
                <a16:creationId xmlns:a16="http://schemas.microsoft.com/office/drawing/2014/main" xmlns="" id="{4DDAC10B-1AED-4A32-B7C4-E04362F3B7E2}"/>
              </a:ext>
            </a:extLst>
          </p:cNvPr>
          <p:cNvSpPr>
            <a:spLocks noGrp="1"/>
          </p:cNvSpPr>
          <p:nvPr>
            <p:ph sz="half" idx="2"/>
          </p:nvPr>
        </p:nvSpPr>
        <p:spPr>
          <a:xfrm>
            <a:off x="7644672" y="3047450"/>
            <a:ext cx="4036182" cy="2549854"/>
          </a:xfrm>
        </p:spPr>
        <p:txBody>
          <a:bodyPr/>
          <a:lstStyle>
            <a:lvl1pPr marL="0" indent="0">
              <a:buNone/>
              <a:defRPr/>
            </a:lvl1pPr>
            <a:lvl2pPr marL="358163" indent="0">
              <a:buNone/>
              <a:defRPr/>
            </a:lvl2pPr>
            <a:lvl3pPr marL="720000" indent="0">
              <a:buNone/>
              <a:defRPr/>
            </a:lvl3pPr>
            <a:lvl4pPr marL="1080000" indent="0">
              <a:buNone/>
              <a:defRPr/>
            </a:lvl4pPr>
            <a:lvl5pPr marL="1440000" indent="0">
              <a:buNone/>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7" name="Tijdelijke aanduiding voor datum 6">
            <a:extLst>
              <a:ext uri="{FF2B5EF4-FFF2-40B4-BE49-F238E27FC236}">
                <a16:creationId xmlns:a16="http://schemas.microsoft.com/office/drawing/2014/main" xmlns="" id="{44202EC0-7C3F-449D-A78C-41C97D42DF82}"/>
              </a:ext>
            </a:extLst>
          </p:cNvPr>
          <p:cNvSpPr>
            <a:spLocks noGrp="1"/>
          </p:cNvSpPr>
          <p:nvPr>
            <p:ph type="dt" sz="half" idx="10"/>
          </p:nvPr>
        </p:nvSpPr>
        <p:spPr/>
        <p:txBody>
          <a:bodyPr/>
          <a:lstStyle/>
          <a:p>
            <a:fld id="{11494C2E-5EF7-4239-AFA4-C7491C42F816}" type="datetime1">
              <a:rPr lang="nl-BE" smtClean="0"/>
              <a:t>12/11/2019</a:t>
            </a:fld>
            <a:endParaRPr lang="nl-BE"/>
          </a:p>
        </p:txBody>
      </p:sp>
      <p:sp>
        <p:nvSpPr>
          <p:cNvPr id="8" name="Tijdelijke aanduiding voor voettekst 7">
            <a:extLst>
              <a:ext uri="{FF2B5EF4-FFF2-40B4-BE49-F238E27FC236}">
                <a16:creationId xmlns:a16="http://schemas.microsoft.com/office/drawing/2014/main" xmlns="" id="{DCE90316-0261-473A-89DB-C22973630984}"/>
              </a:ext>
            </a:extLst>
          </p:cNvPr>
          <p:cNvSpPr>
            <a:spLocks noGrp="1"/>
          </p:cNvSpPr>
          <p:nvPr>
            <p:ph type="ftr" sz="quarter" idx="11"/>
          </p:nvPr>
        </p:nvSpPr>
        <p:spPr/>
        <p:txBody>
          <a:bodyPr/>
          <a:lstStyle/>
          <a:p>
            <a:r>
              <a:rPr lang="nl-BE" smtClean="0"/>
              <a:t>12-11-19</a:t>
            </a:r>
            <a:endParaRPr lang="nl-BE"/>
          </a:p>
        </p:txBody>
      </p:sp>
      <p:sp>
        <p:nvSpPr>
          <p:cNvPr id="9" name="Tijdelijke aanduiding voor dianummer 8">
            <a:extLst>
              <a:ext uri="{FF2B5EF4-FFF2-40B4-BE49-F238E27FC236}">
                <a16:creationId xmlns:a16="http://schemas.microsoft.com/office/drawing/2014/main" xmlns="" id="{C9AAC146-4636-4E5A-A84D-9EC96FAB2D3E}"/>
              </a:ext>
            </a:extLst>
          </p:cNvPr>
          <p:cNvSpPr>
            <a:spLocks noGrp="1"/>
          </p:cNvSpPr>
          <p:nvPr>
            <p:ph type="sldNum" sz="quarter" idx="12"/>
          </p:nvPr>
        </p:nvSpPr>
        <p:spPr/>
        <p:txBody>
          <a:bodyPr/>
          <a:lstStyle/>
          <a:p>
            <a:fld id="{FF88DA20-ED00-471C-9170-60F590CB400A}" type="slidenum">
              <a:rPr lang="nl-BE" smtClean="0"/>
              <a:t>‹nr.›</a:t>
            </a:fld>
            <a:endParaRPr lang="nl-BE"/>
          </a:p>
        </p:txBody>
      </p:sp>
      <p:sp>
        <p:nvSpPr>
          <p:cNvPr id="10" name="Titel 9">
            <a:extLst>
              <a:ext uri="{FF2B5EF4-FFF2-40B4-BE49-F238E27FC236}">
                <a16:creationId xmlns:a16="http://schemas.microsoft.com/office/drawing/2014/main" xmlns="" id="{DC69D467-5BA6-489C-BF11-65D772B5B4E7}"/>
              </a:ext>
            </a:extLst>
          </p:cNvPr>
          <p:cNvSpPr>
            <a:spLocks noGrp="1"/>
          </p:cNvSpPr>
          <p:nvPr>
            <p:ph type="title" hasCustomPrompt="1"/>
          </p:nvPr>
        </p:nvSpPr>
        <p:spPr/>
        <p:txBody>
          <a:bodyPr/>
          <a:lstStyle/>
          <a:p>
            <a:r>
              <a:rPr lang="nl-NL" dirty="0"/>
              <a:t>KLIK OM STIJL TE BEWERKEN</a:t>
            </a:r>
            <a:endParaRPr lang="nl-BE" dirty="0"/>
          </a:p>
        </p:txBody>
      </p:sp>
      <p:sp>
        <p:nvSpPr>
          <p:cNvPr id="11" name="Tijdelijke aanduiding voor tekst 7">
            <a:extLst>
              <a:ext uri="{FF2B5EF4-FFF2-40B4-BE49-F238E27FC236}">
                <a16:creationId xmlns:a16="http://schemas.microsoft.com/office/drawing/2014/main" xmlns="" id="{602B1D0A-36A5-4B59-853B-DAA887AFB607}"/>
              </a:ext>
            </a:extLst>
          </p:cNvPr>
          <p:cNvSpPr>
            <a:spLocks noGrp="1"/>
          </p:cNvSpPr>
          <p:nvPr>
            <p:ph type="body" sz="quarter" idx="13" hasCustomPrompt="1"/>
          </p:nvPr>
        </p:nvSpPr>
        <p:spPr>
          <a:xfrm>
            <a:off x="410178" y="228154"/>
            <a:ext cx="3714750" cy="365125"/>
          </a:xfrm>
        </p:spPr>
        <p:txBody>
          <a:bodyPr anchor="b" anchorCtr="0"/>
          <a:lstStyle>
            <a:lvl1pPr marL="0" indent="0">
              <a:buNone/>
              <a:defRPr sz="1400" b="1">
                <a:latin typeface="+mj-lt"/>
              </a:defRPr>
            </a:lvl1pPr>
            <a:lvl2pPr marL="358163" indent="0">
              <a:buNone/>
              <a:defRPr/>
            </a:lvl2pPr>
            <a:lvl3pPr marL="720000" indent="0">
              <a:buNone/>
              <a:defRPr/>
            </a:lvl3pPr>
            <a:lvl4pPr marL="1080000" indent="0">
              <a:buNone/>
              <a:defRPr/>
            </a:lvl4pPr>
            <a:lvl5pPr marL="1440000" indent="0">
              <a:buNone/>
              <a:defRPr/>
            </a:lvl5pPr>
          </a:lstStyle>
          <a:p>
            <a:pPr lvl="0"/>
            <a:r>
              <a:rPr lang="nl-NL" dirty="0"/>
              <a:t>HOOFDSTUKTITEL</a:t>
            </a:r>
            <a:endParaRPr lang="nl-BE" dirty="0"/>
          </a:p>
        </p:txBody>
      </p:sp>
      <p:sp>
        <p:nvSpPr>
          <p:cNvPr id="13" name="Tijdelijke aanduiding voor grafiek 12">
            <a:extLst>
              <a:ext uri="{FF2B5EF4-FFF2-40B4-BE49-F238E27FC236}">
                <a16:creationId xmlns:a16="http://schemas.microsoft.com/office/drawing/2014/main" xmlns="" id="{FF732A83-4257-4217-8FBA-FB64E0127205}"/>
              </a:ext>
            </a:extLst>
          </p:cNvPr>
          <p:cNvSpPr>
            <a:spLocks noGrp="1"/>
          </p:cNvSpPr>
          <p:nvPr>
            <p:ph type="chart" sz="quarter" idx="14"/>
          </p:nvPr>
        </p:nvSpPr>
        <p:spPr>
          <a:xfrm>
            <a:off x="396001" y="1295400"/>
            <a:ext cx="6401310" cy="4611688"/>
          </a:xfrm>
        </p:spPr>
        <p:txBody>
          <a:bodyPr anchor="ctr"/>
          <a:lstStyle>
            <a:lvl1pPr marL="0" indent="0" algn="ctr">
              <a:buNone/>
              <a:defRPr/>
            </a:lvl1pPr>
          </a:lstStyle>
          <a:p>
            <a:endParaRPr lang="nl-BE"/>
          </a:p>
        </p:txBody>
      </p:sp>
    </p:spTree>
    <p:extLst>
      <p:ext uri="{BB962C8B-B14F-4D97-AF65-F5344CB8AC3E}">
        <p14:creationId xmlns:p14="http://schemas.microsoft.com/office/powerpoint/2010/main" val="35896626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rafiek en titel">
    <p:bg>
      <p:bgPr>
        <a:solidFill>
          <a:schemeClr val="bg1"/>
        </a:solidFill>
        <a:effectLst/>
      </p:bgPr>
    </p:bg>
    <p:spTree>
      <p:nvGrpSpPr>
        <p:cNvPr id="1" name=""/>
        <p:cNvGrpSpPr/>
        <p:nvPr/>
      </p:nvGrpSpPr>
      <p:grpSpPr>
        <a:xfrm>
          <a:off x="0" y="0"/>
          <a:ext cx="0" cy="0"/>
          <a:chOff x="0" y="0"/>
          <a:chExt cx="0" cy="0"/>
        </a:xfrm>
      </p:grpSpPr>
      <p:sp>
        <p:nvSpPr>
          <p:cNvPr id="7" name="Tijdelijke aanduiding voor datum 6">
            <a:extLst>
              <a:ext uri="{FF2B5EF4-FFF2-40B4-BE49-F238E27FC236}">
                <a16:creationId xmlns:a16="http://schemas.microsoft.com/office/drawing/2014/main" xmlns="" id="{44202EC0-7C3F-449D-A78C-41C97D42DF82}"/>
              </a:ext>
            </a:extLst>
          </p:cNvPr>
          <p:cNvSpPr>
            <a:spLocks noGrp="1"/>
          </p:cNvSpPr>
          <p:nvPr>
            <p:ph type="dt" sz="half" idx="10"/>
          </p:nvPr>
        </p:nvSpPr>
        <p:spPr/>
        <p:txBody>
          <a:bodyPr/>
          <a:lstStyle/>
          <a:p>
            <a:fld id="{6BA979B1-1EDC-44D5-A6D8-70D1290ACD44}" type="datetime1">
              <a:rPr lang="nl-BE" smtClean="0"/>
              <a:t>12/11/2019</a:t>
            </a:fld>
            <a:endParaRPr lang="nl-BE"/>
          </a:p>
        </p:txBody>
      </p:sp>
      <p:sp>
        <p:nvSpPr>
          <p:cNvPr id="8" name="Tijdelijke aanduiding voor voettekst 7">
            <a:extLst>
              <a:ext uri="{FF2B5EF4-FFF2-40B4-BE49-F238E27FC236}">
                <a16:creationId xmlns:a16="http://schemas.microsoft.com/office/drawing/2014/main" xmlns="" id="{DCE90316-0261-473A-89DB-C22973630984}"/>
              </a:ext>
            </a:extLst>
          </p:cNvPr>
          <p:cNvSpPr>
            <a:spLocks noGrp="1"/>
          </p:cNvSpPr>
          <p:nvPr>
            <p:ph type="ftr" sz="quarter" idx="11"/>
          </p:nvPr>
        </p:nvSpPr>
        <p:spPr/>
        <p:txBody>
          <a:bodyPr/>
          <a:lstStyle/>
          <a:p>
            <a:r>
              <a:rPr lang="nl-BE" smtClean="0"/>
              <a:t>12-11-19</a:t>
            </a:r>
            <a:endParaRPr lang="nl-BE"/>
          </a:p>
        </p:txBody>
      </p:sp>
      <p:sp>
        <p:nvSpPr>
          <p:cNvPr id="9" name="Tijdelijke aanduiding voor dianummer 8">
            <a:extLst>
              <a:ext uri="{FF2B5EF4-FFF2-40B4-BE49-F238E27FC236}">
                <a16:creationId xmlns:a16="http://schemas.microsoft.com/office/drawing/2014/main" xmlns="" id="{C9AAC146-4636-4E5A-A84D-9EC96FAB2D3E}"/>
              </a:ext>
            </a:extLst>
          </p:cNvPr>
          <p:cNvSpPr>
            <a:spLocks noGrp="1"/>
          </p:cNvSpPr>
          <p:nvPr>
            <p:ph type="sldNum" sz="quarter" idx="12"/>
          </p:nvPr>
        </p:nvSpPr>
        <p:spPr/>
        <p:txBody>
          <a:bodyPr/>
          <a:lstStyle/>
          <a:p>
            <a:fld id="{FF88DA20-ED00-471C-9170-60F590CB400A}" type="slidenum">
              <a:rPr lang="nl-BE" smtClean="0"/>
              <a:t>‹nr.›</a:t>
            </a:fld>
            <a:endParaRPr lang="nl-BE"/>
          </a:p>
        </p:txBody>
      </p:sp>
      <p:sp>
        <p:nvSpPr>
          <p:cNvPr id="10" name="Titel 9">
            <a:extLst>
              <a:ext uri="{FF2B5EF4-FFF2-40B4-BE49-F238E27FC236}">
                <a16:creationId xmlns:a16="http://schemas.microsoft.com/office/drawing/2014/main" xmlns="" id="{DC69D467-5BA6-489C-BF11-65D772B5B4E7}"/>
              </a:ext>
            </a:extLst>
          </p:cNvPr>
          <p:cNvSpPr>
            <a:spLocks noGrp="1"/>
          </p:cNvSpPr>
          <p:nvPr>
            <p:ph type="title" hasCustomPrompt="1"/>
          </p:nvPr>
        </p:nvSpPr>
        <p:spPr/>
        <p:txBody>
          <a:bodyPr/>
          <a:lstStyle/>
          <a:p>
            <a:r>
              <a:rPr lang="nl-NL" dirty="0"/>
              <a:t>KLIK OM STIJL TE BEWERKEN</a:t>
            </a:r>
            <a:endParaRPr lang="nl-BE" dirty="0"/>
          </a:p>
        </p:txBody>
      </p:sp>
      <p:sp>
        <p:nvSpPr>
          <p:cNvPr id="11" name="Tijdelijke aanduiding voor tekst 7">
            <a:extLst>
              <a:ext uri="{FF2B5EF4-FFF2-40B4-BE49-F238E27FC236}">
                <a16:creationId xmlns:a16="http://schemas.microsoft.com/office/drawing/2014/main" xmlns="" id="{602B1D0A-36A5-4B59-853B-DAA887AFB607}"/>
              </a:ext>
            </a:extLst>
          </p:cNvPr>
          <p:cNvSpPr>
            <a:spLocks noGrp="1"/>
          </p:cNvSpPr>
          <p:nvPr>
            <p:ph type="body" sz="quarter" idx="13" hasCustomPrompt="1"/>
          </p:nvPr>
        </p:nvSpPr>
        <p:spPr>
          <a:xfrm>
            <a:off x="410178" y="228154"/>
            <a:ext cx="3714750" cy="365125"/>
          </a:xfrm>
        </p:spPr>
        <p:txBody>
          <a:bodyPr anchor="b" anchorCtr="0"/>
          <a:lstStyle>
            <a:lvl1pPr marL="0" indent="0">
              <a:buNone/>
              <a:defRPr sz="1400" b="1">
                <a:latin typeface="+mj-lt"/>
              </a:defRPr>
            </a:lvl1pPr>
            <a:lvl2pPr marL="358163" indent="0">
              <a:buNone/>
              <a:defRPr/>
            </a:lvl2pPr>
            <a:lvl3pPr marL="720000" indent="0">
              <a:buNone/>
              <a:defRPr/>
            </a:lvl3pPr>
            <a:lvl4pPr marL="1080000" indent="0">
              <a:buNone/>
              <a:defRPr/>
            </a:lvl4pPr>
            <a:lvl5pPr marL="1440000" indent="0">
              <a:buNone/>
              <a:defRPr/>
            </a:lvl5pPr>
          </a:lstStyle>
          <a:p>
            <a:pPr lvl="0"/>
            <a:r>
              <a:rPr lang="nl-NL" dirty="0"/>
              <a:t>HOOFDSTUKTITEL</a:t>
            </a:r>
            <a:endParaRPr lang="nl-BE" dirty="0"/>
          </a:p>
        </p:txBody>
      </p:sp>
      <p:sp>
        <p:nvSpPr>
          <p:cNvPr id="13" name="Tijdelijke aanduiding voor grafiek 12">
            <a:extLst>
              <a:ext uri="{FF2B5EF4-FFF2-40B4-BE49-F238E27FC236}">
                <a16:creationId xmlns:a16="http://schemas.microsoft.com/office/drawing/2014/main" xmlns="" id="{FF732A83-4257-4217-8FBA-FB64E0127205}"/>
              </a:ext>
            </a:extLst>
          </p:cNvPr>
          <p:cNvSpPr>
            <a:spLocks noGrp="1"/>
          </p:cNvSpPr>
          <p:nvPr>
            <p:ph type="chart" sz="quarter" idx="14"/>
          </p:nvPr>
        </p:nvSpPr>
        <p:spPr>
          <a:xfrm>
            <a:off x="1280400" y="1295400"/>
            <a:ext cx="9301567" cy="4611688"/>
          </a:xfrm>
        </p:spPr>
        <p:txBody>
          <a:bodyPr anchor="ctr"/>
          <a:lstStyle>
            <a:lvl1pPr marL="0" indent="0" algn="ctr">
              <a:buNone/>
              <a:defRPr/>
            </a:lvl1pPr>
          </a:lstStyle>
          <a:p>
            <a:endParaRPr lang="nl-BE"/>
          </a:p>
        </p:txBody>
      </p:sp>
    </p:spTree>
    <p:extLst>
      <p:ext uri="{BB962C8B-B14F-4D97-AF65-F5344CB8AC3E}">
        <p14:creationId xmlns:p14="http://schemas.microsoft.com/office/powerpoint/2010/main" val="42191332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61BCCE59-2411-4F31-B2FA-A0E3C2D3F77D}"/>
              </a:ext>
            </a:extLst>
          </p:cNvPr>
          <p:cNvSpPr>
            <a:spLocks noGrp="1"/>
          </p:cNvSpPr>
          <p:nvPr>
            <p:ph type="title"/>
          </p:nvPr>
        </p:nvSpPr>
        <p:spPr/>
        <p:txBody>
          <a:bodyPr/>
          <a:lstStyle/>
          <a:p>
            <a:r>
              <a:rPr lang="nl-NL"/>
              <a:t>Klik om stijl te bewerken</a:t>
            </a:r>
            <a:endParaRPr lang="nl-BE"/>
          </a:p>
        </p:txBody>
      </p:sp>
      <p:sp>
        <p:nvSpPr>
          <p:cNvPr id="3" name="Tijdelijke aanduiding voor datum 2">
            <a:extLst>
              <a:ext uri="{FF2B5EF4-FFF2-40B4-BE49-F238E27FC236}">
                <a16:creationId xmlns:a16="http://schemas.microsoft.com/office/drawing/2014/main" xmlns="" id="{4E3473E5-12B3-4067-8FAB-0C0452971BA2}"/>
              </a:ext>
            </a:extLst>
          </p:cNvPr>
          <p:cNvSpPr>
            <a:spLocks noGrp="1"/>
          </p:cNvSpPr>
          <p:nvPr>
            <p:ph type="dt" sz="half" idx="10"/>
          </p:nvPr>
        </p:nvSpPr>
        <p:spPr/>
        <p:txBody>
          <a:bodyPr/>
          <a:lstStyle/>
          <a:p>
            <a:fld id="{F7998516-6D99-4C08-B7E5-F6742A5B7C47}" type="datetime1">
              <a:rPr lang="nl-BE" smtClean="0"/>
              <a:t>12/11/2019</a:t>
            </a:fld>
            <a:endParaRPr lang="nl-BE"/>
          </a:p>
        </p:txBody>
      </p:sp>
      <p:sp>
        <p:nvSpPr>
          <p:cNvPr id="4" name="Tijdelijke aanduiding voor voettekst 3">
            <a:extLst>
              <a:ext uri="{FF2B5EF4-FFF2-40B4-BE49-F238E27FC236}">
                <a16:creationId xmlns:a16="http://schemas.microsoft.com/office/drawing/2014/main" xmlns="" id="{E5205202-803B-40C0-8FCF-E7381AE4E989}"/>
              </a:ext>
            </a:extLst>
          </p:cNvPr>
          <p:cNvSpPr>
            <a:spLocks noGrp="1"/>
          </p:cNvSpPr>
          <p:nvPr>
            <p:ph type="ftr" sz="quarter" idx="11"/>
          </p:nvPr>
        </p:nvSpPr>
        <p:spPr/>
        <p:txBody>
          <a:bodyPr/>
          <a:lstStyle/>
          <a:p>
            <a:r>
              <a:rPr lang="nl-BE" smtClean="0"/>
              <a:t>12-11-19</a:t>
            </a:r>
            <a:endParaRPr lang="nl-BE"/>
          </a:p>
        </p:txBody>
      </p:sp>
      <p:sp>
        <p:nvSpPr>
          <p:cNvPr id="5" name="Tijdelijke aanduiding voor dianummer 4">
            <a:extLst>
              <a:ext uri="{FF2B5EF4-FFF2-40B4-BE49-F238E27FC236}">
                <a16:creationId xmlns:a16="http://schemas.microsoft.com/office/drawing/2014/main" xmlns="" id="{43488137-6613-43C0-B311-4B1FB099B41E}"/>
              </a:ext>
            </a:extLst>
          </p:cNvPr>
          <p:cNvSpPr>
            <a:spLocks noGrp="1"/>
          </p:cNvSpPr>
          <p:nvPr>
            <p:ph type="sldNum" sz="quarter" idx="12"/>
          </p:nvPr>
        </p:nvSpPr>
        <p:spPr/>
        <p:txBody>
          <a:bodyPr/>
          <a:lstStyle/>
          <a:p>
            <a:fld id="{FF88DA20-ED00-471C-9170-60F590CB400A}" type="slidenum">
              <a:rPr lang="nl-BE" smtClean="0"/>
              <a:t>‹nr.›</a:t>
            </a:fld>
            <a:endParaRPr lang="nl-BE"/>
          </a:p>
        </p:txBody>
      </p:sp>
      <p:sp>
        <p:nvSpPr>
          <p:cNvPr id="6" name="Tijdelijke aanduiding voor tekst 7">
            <a:extLst>
              <a:ext uri="{FF2B5EF4-FFF2-40B4-BE49-F238E27FC236}">
                <a16:creationId xmlns:a16="http://schemas.microsoft.com/office/drawing/2014/main" xmlns="" id="{591161BA-2045-41AE-B361-A0AB563B5754}"/>
              </a:ext>
            </a:extLst>
          </p:cNvPr>
          <p:cNvSpPr>
            <a:spLocks noGrp="1"/>
          </p:cNvSpPr>
          <p:nvPr>
            <p:ph type="body" sz="quarter" idx="13" hasCustomPrompt="1"/>
          </p:nvPr>
        </p:nvSpPr>
        <p:spPr>
          <a:xfrm>
            <a:off x="410178" y="228154"/>
            <a:ext cx="3714750" cy="365125"/>
          </a:xfrm>
        </p:spPr>
        <p:txBody>
          <a:bodyPr anchor="b" anchorCtr="0"/>
          <a:lstStyle>
            <a:lvl1pPr marL="0" indent="0">
              <a:buNone/>
              <a:defRPr sz="1400" b="1">
                <a:latin typeface="+mj-lt"/>
              </a:defRPr>
            </a:lvl1pPr>
            <a:lvl2pPr marL="358163" indent="0">
              <a:buNone/>
              <a:defRPr/>
            </a:lvl2pPr>
            <a:lvl3pPr marL="720000" indent="0">
              <a:buNone/>
              <a:defRPr/>
            </a:lvl3pPr>
            <a:lvl4pPr marL="1080000" indent="0">
              <a:buNone/>
              <a:defRPr/>
            </a:lvl4pPr>
            <a:lvl5pPr marL="1440000" indent="0">
              <a:buNone/>
              <a:defRPr/>
            </a:lvl5pPr>
          </a:lstStyle>
          <a:p>
            <a:pPr lvl="0"/>
            <a:r>
              <a:rPr lang="nl-NL" dirty="0"/>
              <a:t>HOOFDSTUKTITEL</a:t>
            </a:r>
            <a:endParaRPr lang="nl-BE" dirty="0"/>
          </a:p>
        </p:txBody>
      </p:sp>
    </p:spTree>
    <p:extLst>
      <p:ext uri="{BB962C8B-B14F-4D97-AF65-F5344CB8AC3E}">
        <p14:creationId xmlns:p14="http://schemas.microsoft.com/office/powerpoint/2010/main" val="24934971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xmlns="" id="{F7DF97DE-814F-4A02-925B-4FA8DC174A8B}"/>
              </a:ext>
            </a:extLst>
          </p:cNvPr>
          <p:cNvSpPr>
            <a:spLocks noGrp="1"/>
          </p:cNvSpPr>
          <p:nvPr>
            <p:ph type="dt" sz="half" idx="10"/>
          </p:nvPr>
        </p:nvSpPr>
        <p:spPr/>
        <p:txBody>
          <a:bodyPr/>
          <a:lstStyle/>
          <a:p>
            <a:fld id="{391AFD49-562B-4EAC-937F-D7133ABDB4A5}" type="datetime1">
              <a:rPr lang="nl-BE" smtClean="0"/>
              <a:t>12/11/2019</a:t>
            </a:fld>
            <a:endParaRPr lang="nl-BE"/>
          </a:p>
        </p:txBody>
      </p:sp>
      <p:sp>
        <p:nvSpPr>
          <p:cNvPr id="3" name="Tijdelijke aanduiding voor voettekst 2">
            <a:extLst>
              <a:ext uri="{FF2B5EF4-FFF2-40B4-BE49-F238E27FC236}">
                <a16:creationId xmlns:a16="http://schemas.microsoft.com/office/drawing/2014/main" xmlns="" id="{639C6991-A2F7-45F1-A24C-12CAC083E581}"/>
              </a:ext>
            </a:extLst>
          </p:cNvPr>
          <p:cNvSpPr>
            <a:spLocks noGrp="1"/>
          </p:cNvSpPr>
          <p:nvPr>
            <p:ph type="ftr" sz="quarter" idx="11"/>
          </p:nvPr>
        </p:nvSpPr>
        <p:spPr/>
        <p:txBody>
          <a:bodyPr/>
          <a:lstStyle/>
          <a:p>
            <a:r>
              <a:rPr lang="nl-BE" smtClean="0"/>
              <a:t>12-11-19</a:t>
            </a:r>
            <a:endParaRPr lang="nl-BE"/>
          </a:p>
        </p:txBody>
      </p:sp>
      <p:sp>
        <p:nvSpPr>
          <p:cNvPr id="4" name="Tijdelijke aanduiding voor dianummer 3">
            <a:extLst>
              <a:ext uri="{FF2B5EF4-FFF2-40B4-BE49-F238E27FC236}">
                <a16:creationId xmlns:a16="http://schemas.microsoft.com/office/drawing/2014/main" xmlns="" id="{291E0077-B4BD-4C07-BC35-57BD3CDF0909}"/>
              </a:ext>
            </a:extLst>
          </p:cNvPr>
          <p:cNvSpPr>
            <a:spLocks noGrp="1"/>
          </p:cNvSpPr>
          <p:nvPr>
            <p:ph type="sldNum" sz="quarter" idx="12"/>
          </p:nvPr>
        </p:nvSpPr>
        <p:spPr/>
        <p:txBody>
          <a:bodyPr/>
          <a:lstStyle/>
          <a:p>
            <a:fld id="{FF88DA20-ED00-471C-9170-60F590CB400A}" type="slidenum">
              <a:rPr lang="nl-BE" smtClean="0"/>
              <a:t>‹nr.›</a:t>
            </a:fld>
            <a:endParaRPr lang="nl-BE"/>
          </a:p>
        </p:txBody>
      </p:sp>
    </p:spTree>
    <p:extLst>
      <p:ext uri="{BB962C8B-B14F-4D97-AF65-F5344CB8AC3E}">
        <p14:creationId xmlns:p14="http://schemas.microsoft.com/office/powerpoint/2010/main" val="5533586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1_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p>
            <a:fld id="{99F13158-1640-4784-BC7F-54F786E88548}" type="datetime1">
              <a:rPr lang="nl-BE" smtClean="0"/>
              <a:t>12/11/2019</a:t>
            </a:fld>
            <a:endParaRPr lang="nl-BE"/>
          </a:p>
        </p:txBody>
      </p:sp>
      <p:sp>
        <p:nvSpPr>
          <p:cNvPr id="5" name="Tijdelijke aanduiding voor voettekst 4"/>
          <p:cNvSpPr>
            <a:spLocks noGrp="1"/>
          </p:cNvSpPr>
          <p:nvPr>
            <p:ph type="ftr" sz="quarter" idx="11"/>
          </p:nvPr>
        </p:nvSpPr>
        <p:spPr/>
        <p:txBody>
          <a:bodyPr/>
          <a:lstStyle/>
          <a:p>
            <a:r>
              <a:rPr lang="nl-BE" smtClean="0"/>
              <a:t>12-11-19</a:t>
            </a:r>
            <a:endParaRPr lang="nl-BE"/>
          </a:p>
        </p:txBody>
      </p:sp>
      <p:sp>
        <p:nvSpPr>
          <p:cNvPr id="6" name="Tijdelijke aanduiding voor dianummer 5"/>
          <p:cNvSpPr>
            <a:spLocks noGrp="1"/>
          </p:cNvSpPr>
          <p:nvPr>
            <p:ph type="sldNum" sz="quarter" idx="12"/>
          </p:nvPr>
        </p:nvSpPr>
        <p:spPr/>
        <p:txBody>
          <a:bodyPr/>
          <a:lstStyle/>
          <a:p>
            <a:fld id="{256E9D6E-3B19-4886-AE73-8F09398DD3D4}" type="slidenum">
              <a:rPr lang="nl-BE" smtClean="0"/>
              <a:t>‹nr.›</a:t>
            </a:fld>
            <a:endParaRPr lang="nl-BE"/>
          </a:p>
        </p:txBody>
      </p:sp>
    </p:spTree>
    <p:extLst>
      <p:ext uri="{BB962C8B-B14F-4D97-AF65-F5344CB8AC3E}">
        <p14:creationId xmlns:p14="http://schemas.microsoft.com/office/powerpoint/2010/main" val="38342130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cSld name="1_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inhoud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datum 4"/>
          <p:cNvSpPr>
            <a:spLocks noGrp="1"/>
          </p:cNvSpPr>
          <p:nvPr>
            <p:ph type="dt" sz="half" idx="10"/>
          </p:nvPr>
        </p:nvSpPr>
        <p:spPr/>
        <p:txBody>
          <a:bodyPr/>
          <a:lstStyle/>
          <a:p>
            <a:fld id="{47AE5F68-1D91-464E-B742-0689D5296715}" type="datetime1">
              <a:rPr lang="nl-BE" smtClean="0"/>
              <a:t>12/11/2019</a:t>
            </a:fld>
            <a:endParaRPr lang="nl-BE"/>
          </a:p>
        </p:txBody>
      </p:sp>
      <p:sp>
        <p:nvSpPr>
          <p:cNvPr id="6" name="Tijdelijke aanduiding voor voettekst 5"/>
          <p:cNvSpPr>
            <a:spLocks noGrp="1"/>
          </p:cNvSpPr>
          <p:nvPr>
            <p:ph type="ftr" sz="quarter" idx="11"/>
          </p:nvPr>
        </p:nvSpPr>
        <p:spPr/>
        <p:txBody>
          <a:bodyPr/>
          <a:lstStyle/>
          <a:p>
            <a:r>
              <a:rPr lang="nl-BE" smtClean="0"/>
              <a:t>12-11-19</a:t>
            </a:r>
            <a:endParaRPr lang="nl-BE"/>
          </a:p>
        </p:txBody>
      </p:sp>
      <p:sp>
        <p:nvSpPr>
          <p:cNvPr id="7" name="Tijdelijke aanduiding voor dianummer 6"/>
          <p:cNvSpPr>
            <a:spLocks noGrp="1"/>
          </p:cNvSpPr>
          <p:nvPr>
            <p:ph type="sldNum" sz="quarter" idx="12"/>
          </p:nvPr>
        </p:nvSpPr>
        <p:spPr/>
        <p:txBody>
          <a:bodyPr/>
          <a:lstStyle/>
          <a:p>
            <a:fld id="{256E9D6E-3B19-4886-AE73-8F09398DD3D4}" type="slidenum">
              <a:rPr lang="nl-BE" smtClean="0"/>
              <a:t>‹nr.›</a:t>
            </a:fld>
            <a:endParaRPr lang="nl-BE"/>
          </a:p>
        </p:txBody>
      </p:sp>
    </p:spTree>
    <p:extLst>
      <p:ext uri="{BB962C8B-B14F-4D97-AF65-F5344CB8AC3E}">
        <p14:creationId xmlns:p14="http://schemas.microsoft.com/office/powerpoint/2010/main" val="13964090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EC48A02-673E-408B-94CB-6D52BF298FAD}" type="datetime1">
              <a:rPr lang="nl-BE" smtClean="0"/>
              <a:t>12/11/2019</a:t>
            </a:fld>
            <a:endParaRPr lang="nl-BE"/>
          </a:p>
        </p:txBody>
      </p:sp>
      <p:sp>
        <p:nvSpPr>
          <p:cNvPr id="5" name="Footer Placeholder 4"/>
          <p:cNvSpPr>
            <a:spLocks noGrp="1"/>
          </p:cNvSpPr>
          <p:nvPr>
            <p:ph type="ftr" sz="quarter" idx="11"/>
          </p:nvPr>
        </p:nvSpPr>
        <p:spPr/>
        <p:txBody>
          <a:bodyPr/>
          <a:lstStyle/>
          <a:p>
            <a:r>
              <a:rPr lang="nl-BE" smtClean="0"/>
              <a:t>12-11-19</a:t>
            </a:r>
            <a:endParaRPr lang="nl-BE"/>
          </a:p>
        </p:txBody>
      </p:sp>
      <p:sp>
        <p:nvSpPr>
          <p:cNvPr id="6" name="Slide Number Placeholder 5"/>
          <p:cNvSpPr>
            <a:spLocks noGrp="1"/>
          </p:cNvSpPr>
          <p:nvPr>
            <p:ph type="sldNum" sz="quarter" idx="12"/>
          </p:nvPr>
        </p:nvSpPr>
        <p:spPr/>
        <p:txBody>
          <a:bodyPr/>
          <a:lstStyle/>
          <a:p>
            <a:fld id="{E87BD038-5436-4A32-A2E9-FB67E43F2339}" type="slidenum">
              <a:rPr lang="nl-BE" smtClean="0"/>
              <a:t>‹nr.›</a:t>
            </a:fld>
            <a:endParaRPr lang="nl-BE"/>
          </a:p>
        </p:txBody>
      </p:sp>
    </p:spTree>
    <p:extLst>
      <p:ext uri="{BB962C8B-B14F-4D97-AF65-F5344CB8AC3E}">
        <p14:creationId xmlns:p14="http://schemas.microsoft.com/office/powerpoint/2010/main" val="13524100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dia">
    <p:bg>
      <p:bgPr>
        <a:solidFill>
          <a:schemeClr val="accent3"/>
        </a:solidFill>
        <a:effectLst/>
      </p:bgPr>
    </p:bg>
    <p:spTree>
      <p:nvGrpSpPr>
        <p:cNvPr id="1" name=""/>
        <p:cNvGrpSpPr/>
        <p:nvPr/>
      </p:nvGrpSpPr>
      <p:grpSpPr>
        <a:xfrm>
          <a:off x="0" y="0"/>
          <a:ext cx="0" cy="0"/>
          <a:chOff x="0" y="0"/>
          <a:chExt cx="0" cy="0"/>
        </a:xfrm>
      </p:grpSpPr>
      <p:sp>
        <p:nvSpPr>
          <p:cNvPr id="15" name="Rechthoek 14">
            <a:extLst>
              <a:ext uri="{FF2B5EF4-FFF2-40B4-BE49-F238E27FC236}">
                <a16:creationId xmlns:a16="http://schemas.microsoft.com/office/drawing/2014/main" xmlns="" id="{73CF8604-A629-44C9-BC34-FAB18A435DEF}"/>
              </a:ext>
            </a:extLst>
          </p:cNvPr>
          <p:cNvSpPr/>
          <p:nvPr userDrawn="1"/>
        </p:nvSpPr>
        <p:spPr>
          <a:xfrm>
            <a:off x="10164726" y="5684874"/>
            <a:ext cx="2027274" cy="117312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800"/>
          </a:p>
        </p:txBody>
      </p:sp>
      <p:sp>
        <p:nvSpPr>
          <p:cNvPr id="2" name="Titel 1">
            <a:extLst>
              <a:ext uri="{FF2B5EF4-FFF2-40B4-BE49-F238E27FC236}">
                <a16:creationId xmlns:a16="http://schemas.microsoft.com/office/drawing/2014/main" xmlns="" id="{D29340FA-55B0-4685-ABAD-FAD25820F96E}"/>
              </a:ext>
            </a:extLst>
          </p:cNvPr>
          <p:cNvSpPr>
            <a:spLocks noGrp="1"/>
          </p:cNvSpPr>
          <p:nvPr>
            <p:ph type="ctrTitle" hasCustomPrompt="1"/>
          </p:nvPr>
        </p:nvSpPr>
        <p:spPr>
          <a:xfrm>
            <a:off x="861248" y="1424767"/>
            <a:ext cx="9806754" cy="1447247"/>
          </a:xfrm>
        </p:spPr>
        <p:txBody>
          <a:bodyPr anchor="b"/>
          <a:lstStyle>
            <a:lvl1pPr algn="l">
              <a:defRPr sz="5600">
                <a:solidFill>
                  <a:schemeClr val="bg1"/>
                </a:solidFill>
              </a:defRPr>
            </a:lvl1pPr>
          </a:lstStyle>
          <a:p>
            <a:r>
              <a:rPr lang="nl-NL" dirty="0"/>
              <a:t>KLIK OM STIJL TE BEWERKEN</a:t>
            </a:r>
            <a:endParaRPr lang="nl-BE" dirty="0"/>
          </a:p>
        </p:txBody>
      </p:sp>
      <p:sp>
        <p:nvSpPr>
          <p:cNvPr id="3" name="Ondertitel 2">
            <a:extLst>
              <a:ext uri="{FF2B5EF4-FFF2-40B4-BE49-F238E27FC236}">
                <a16:creationId xmlns:a16="http://schemas.microsoft.com/office/drawing/2014/main" xmlns="" id="{8AD34407-B861-42C6-BCDB-C4A7F1C446AB}"/>
              </a:ext>
            </a:extLst>
          </p:cNvPr>
          <p:cNvSpPr>
            <a:spLocks noGrp="1"/>
          </p:cNvSpPr>
          <p:nvPr>
            <p:ph type="subTitle" idx="1" hasCustomPrompt="1"/>
          </p:nvPr>
        </p:nvSpPr>
        <p:spPr>
          <a:xfrm>
            <a:off x="861248" y="2793963"/>
            <a:ext cx="9144000" cy="544660"/>
          </a:xfrm>
        </p:spPr>
        <p:txBody>
          <a:bodyPr/>
          <a:lstStyle>
            <a:lvl1pPr marL="0" indent="0" algn="l">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endParaRPr lang="nl-BE" dirty="0"/>
          </a:p>
        </p:txBody>
      </p:sp>
      <p:sp>
        <p:nvSpPr>
          <p:cNvPr id="5" name="Tijdelijke aanduiding voor voettekst 4">
            <a:extLst>
              <a:ext uri="{FF2B5EF4-FFF2-40B4-BE49-F238E27FC236}">
                <a16:creationId xmlns:a16="http://schemas.microsoft.com/office/drawing/2014/main" xmlns="" id="{4C197536-820C-433C-9FB6-7C7030EEC9E2}"/>
              </a:ext>
            </a:extLst>
          </p:cNvPr>
          <p:cNvSpPr>
            <a:spLocks noGrp="1"/>
          </p:cNvSpPr>
          <p:nvPr>
            <p:ph type="ftr" sz="quarter" idx="11"/>
          </p:nvPr>
        </p:nvSpPr>
        <p:spPr/>
        <p:txBody>
          <a:bodyPr/>
          <a:lstStyle>
            <a:lvl1pPr>
              <a:defRPr>
                <a:solidFill>
                  <a:schemeClr val="bg1"/>
                </a:solidFill>
              </a:defRPr>
            </a:lvl1pPr>
          </a:lstStyle>
          <a:p>
            <a:r>
              <a:rPr lang="nl-BE" smtClean="0"/>
              <a:t>12-11-19</a:t>
            </a:r>
            <a:endParaRPr lang="nl-BE"/>
          </a:p>
        </p:txBody>
      </p:sp>
      <p:sp>
        <p:nvSpPr>
          <p:cNvPr id="6" name="Tijdelijke aanduiding voor dianummer 5">
            <a:extLst>
              <a:ext uri="{FF2B5EF4-FFF2-40B4-BE49-F238E27FC236}">
                <a16:creationId xmlns:a16="http://schemas.microsoft.com/office/drawing/2014/main" xmlns="" id="{11CCD3E8-9D74-4800-8114-49569A208E5B}"/>
              </a:ext>
            </a:extLst>
          </p:cNvPr>
          <p:cNvSpPr>
            <a:spLocks noGrp="1"/>
          </p:cNvSpPr>
          <p:nvPr>
            <p:ph type="sldNum" sz="quarter" idx="12"/>
          </p:nvPr>
        </p:nvSpPr>
        <p:spPr/>
        <p:txBody>
          <a:bodyPr/>
          <a:lstStyle>
            <a:lvl1pPr>
              <a:defRPr>
                <a:solidFill>
                  <a:schemeClr val="bg1"/>
                </a:solidFill>
              </a:defRPr>
            </a:lvl1pPr>
          </a:lstStyle>
          <a:p>
            <a:fld id="{FF88DA20-ED00-471C-9170-60F590CB400A}" type="slidenum">
              <a:rPr lang="nl-BE" smtClean="0"/>
              <a:pPr/>
              <a:t>‹nr.›</a:t>
            </a:fld>
            <a:endParaRPr lang="nl-BE"/>
          </a:p>
        </p:txBody>
      </p:sp>
      <p:sp>
        <p:nvSpPr>
          <p:cNvPr id="7" name="Gelijkbenige driehoek 6">
            <a:extLst>
              <a:ext uri="{FF2B5EF4-FFF2-40B4-BE49-F238E27FC236}">
                <a16:creationId xmlns:a16="http://schemas.microsoft.com/office/drawing/2014/main" xmlns="" id="{5EFC5DA7-42AD-4163-B81C-BC60400CFDEF}"/>
              </a:ext>
            </a:extLst>
          </p:cNvPr>
          <p:cNvSpPr/>
          <p:nvPr userDrawn="1"/>
        </p:nvSpPr>
        <p:spPr>
          <a:xfrm rot="5400000">
            <a:off x="388523" y="6324985"/>
            <a:ext cx="116206" cy="53534"/>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800"/>
          </a:p>
        </p:txBody>
      </p:sp>
      <p:pic>
        <p:nvPicPr>
          <p:cNvPr id="8" name="Afbeelding 7">
            <a:extLst>
              <a:ext uri="{FF2B5EF4-FFF2-40B4-BE49-F238E27FC236}">
                <a16:creationId xmlns:a16="http://schemas.microsoft.com/office/drawing/2014/main" xmlns="" id="{7D9DA8C5-1FD2-4AD1-983E-C005AF19C7C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625073" y="6073679"/>
            <a:ext cx="1153603" cy="370306"/>
          </a:xfrm>
          <a:prstGeom prst="rect">
            <a:avLst/>
          </a:prstGeom>
        </p:spPr>
      </p:pic>
      <p:sp>
        <p:nvSpPr>
          <p:cNvPr id="10" name="Tijdelijke aanduiding voor tekst 9">
            <a:extLst>
              <a:ext uri="{FF2B5EF4-FFF2-40B4-BE49-F238E27FC236}">
                <a16:creationId xmlns:a16="http://schemas.microsoft.com/office/drawing/2014/main" xmlns="" id="{9D3931E4-AE84-4614-95BF-CFF1449B8411}"/>
              </a:ext>
            </a:extLst>
          </p:cNvPr>
          <p:cNvSpPr>
            <a:spLocks noGrp="1"/>
          </p:cNvSpPr>
          <p:nvPr>
            <p:ph type="body" sz="quarter" idx="13" hasCustomPrompt="1"/>
          </p:nvPr>
        </p:nvSpPr>
        <p:spPr>
          <a:xfrm>
            <a:off x="1433051" y="3999147"/>
            <a:ext cx="6308725" cy="466613"/>
          </a:xfrm>
        </p:spPr>
        <p:txBody>
          <a:bodyPr anchor="b"/>
          <a:lstStyle>
            <a:lvl1pPr marL="0" indent="0">
              <a:buFontTx/>
              <a:buNone/>
              <a:defRPr sz="2200" b="1">
                <a:solidFill>
                  <a:schemeClr val="bg1"/>
                </a:solidFill>
                <a:latin typeface="+mj-lt"/>
              </a:defRPr>
            </a:lvl1pPr>
          </a:lstStyle>
          <a:p>
            <a:pPr lvl="0"/>
            <a:r>
              <a:rPr lang="nl-NL" dirty="0"/>
              <a:t>Naam Achternaam</a:t>
            </a:r>
            <a:endParaRPr lang="nl-BE" dirty="0"/>
          </a:p>
        </p:txBody>
      </p:sp>
      <p:sp>
        <p:nvSpPr>
          <p:cNvPr id="12" name="Tijdelijke aanduiding voor tekst 11">
            <a:extLst>
              <a:ext uri="{FF2B5EF4-FFF2-40B4-BE49-F238E27FC236}">
                <a16:creationId xmlns:a16="http://schemas.microsoft.com/office/drawing/2014/main" xmlns="" id="{3622B796-191D-402D-B39A-CDE2C6DA4F65}"/>
              </a:ext>
            </a:extLst>
          </p:cNvPr>
          <p:cNvSpPr>
            <a:spLocks noGrp="1"/>
          </p:cNvSpPr>
          <p:nvPr>
            <p:ph type="body" sz="quarter" idx="14" hasCustomPrompt="1"/>
          </p:nvPr>
        </p:nvSpPr>
        <p:spPr>
          <a:xfrm>
            <a:off x="1440603" y="4493298"/>
            <a:ext cx="4662487" cy="1617663"/>
          </a:xfrm>
        </p:spPr>
        <p:txBody>
          <a:bodyPr/>
          <a:lstStyle>
            <a:lvl1pPr marL="0" indent="0">
              <a:buNone/>
              <a:defRPr sz="2200">
                <a:latin typeface="+mj-lt"/>
              </a:defRPr>
            </a:lvl1pPr>
            <a:lvl2pPr marL="358163" indent="0">
              <a:buNone/>
              <a:defRPr sz="2200">
                <a:latin typeface="+mj-lt"/>
              </a:defRPr>
            </a:lvl2pPr>
            <a:lvl3pPr marL="720000" indent="0">
              <a:buNone/>
              <a:defRPr sz="2200">
                <a:latin typeface="+mj-lt"/>
              </a:defRPr>
            </a:lvl3pPr>
            <a:lvl4pPr marL="1080000" indent="0">
              <a:buNone/>
              <a:defRPr sz="2200">
                <a:latin typeface="+mj-lt"/>
              </a:defRPr>
            </a:lvl4pPr>
            <a:lvl5pPr marL="1440000" indent="0">
              <a:buNone/>
              <a:defRPr sz="2200">
                <a:latin typeface="+mj-lt"/>
              </a:defRPr>
            </a:lvl5pPr>
          </a:lstStyle>
          <a:p>
            <a:pPr lvl="0"/>
            <a:r>
              <a:rPr lang="nl-NL" dirty="0"/>
              <a:t>Datum</a:t>
            </a:r>
            <a:endParaRPr lang="nl-BE" dirty="0"/>
          </a:p>
        </p:txBody>
      </p:sp>
      <p:sp>
        <p:nvSpPr>
          <p:cNvPr id="13" name="Rechthoekige driehoek 12">
            <a:extLst>
              <a:ext uri="{FF2B5EF4-FFF2-40B4-BE49-F238E27FC236}">
                <a16:creationId xmlns:a16="http://schemas.microsoft.com/office/drawing/2014/main" xmlns="" id="{2F4CE03C-2446-4EC5-B5DD-A041A68BBF35}"/>
              </a:ext>
            </a:extLst>
          </p:cNvPr>
          <p:cNvSpPr/>
          <p:nvPr userDrawn="1"/>
        </p:nvSpPr>
        <p:spPr>
          <a:xfrm rot="8100000">
            <a:off x="945998" y="4240087"/>
            <a:ext cx="309905" cy="30990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800"/>
          </a:p>
        </p:txBody>
      </p:sp>
      <p:sp>
        <p:nvSpPr>
          <p:cNvPr id="14" name="Ovaal 13">
            <a:extLst>
              <a:ext uri="{FF2B5EF4-FFF2-40B4-BE49-F238E27FC236}">
                <a16:creationId xmlns:a16="http://schemas.microsoft.com/office/drawing/2014/main" xmlns="" id="{D6C2FF9A-F000-4BFA-9764-458F26D2BEB8}"/>
              </a:ext>
            </a:extLst>
          </p:cNvPr>
          <p:cNvSpPr/>
          <p:nvPr userDrawn="1"/>
        </p:nvSpPr>
        <p:spPr>
          <a:xfrm>
            <a:off x="945193" y="4401743"/>
            <a:ext cx="311510" cy="31151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800"/>
          </a:p>
        </p:txBody>
      </p:sp>
    </p:spTree>
    <p:extLst>
      <p:ext uri="{BB962C8B-B14F-4D97-AF65-F5344CB8AC3E}">
        <p14:creationId xmlns:p14="http://schemas.microsoft.com/office/powerpoint/2010/main" val="22585284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dex">
    <p:bg>
      <p:bgPr>
        <a:solidFill>
          <a:schemeClr val="bg1"/>
        </a:solidFill>
        <a:effectLst/>
      </p:bgPr>
    </p:bg>
    <p:spTree>
      <p:nvGrpSpPr>
        <p:cNvPr id="1" name=""/>
        <p:cNvGrpSpPr/>
        <p:nvPr/>
      </p:nvGrpSpPr>
      <p:grpSpPr>
        <a:xfrm>
          <a:off x="0" y="0"/>
          <a:ext cx="0" cy="0"/>
          <a:chOff x="0" y="0"/>
          <a:chExt cx="0" cy="0"/>
        </a:xfrm>
      </p:grpSpPr>
      <p:sp>
        <p:nvSpPr>
          <p:cNvPr id="13" name="Rechthoek 12">
            <a:extLst>
              <a:ext uri="{FF2B5EF4-FFF2-40B4-BE49-F238E27FC236}">
                <a16:creationId xmlns:a16="http://schemas.microsoft.com/office/drawing/2014/main" xmlns="" id="{CCEBE6B7-490D-4A8D-9B9C-C75E430100F2}"/>
              </a:ext>
            </a:extLst>
          </p:cNvPr>
          <p:cNvSpPr/>
          <p:nvPr userDrawn="1"/>
        </p:nvSpPr>
        <p:spPr>
          <a:xfrm>
            <a:off x="0" y="1"/>
            <a:ext cx="4068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 name="Tijdelijke aanduiding voor inhoud 2">
            <a:extLst>
              <a:ext uri="{FF2B5EF4-FFF2-40B4-BE49-F238E27FC236}">
                <a16:creationId xmlns:a16="http://schemas.microsoft.com/office/drawing/2014/main" xmlns="" id="{120D7A79-D2CD-4715-91F0-318D4B76503A}"/>
              </a:ext>
            </a:extLst>
          </p:cNvPr>
          <p:cNvSpPr>
            <a:spLocks noGrp="1"/>
          </p:cNvSpPr>
          <p:nvPr>
            <p:ph idx="1" hasCustomPrompt="1"/>
          </p:nvPr>
        </p:nvSpPr>
        <p:spPr>
          <a:xfrm>
            <a:off x="4277031" y="1852225"/>
            <a:ext cx="5365733" cy="3090532"/>
          </a:xfrm>
        </p:spPr>
        <p:txBody>
          <a:bodyPr/>
          <a:lstStyle>
            <a:lvl1pPr marL="0" indent="0">
              <a:lnSpc>
                <a:spcPts val="3800"/>
              </a:lnSpc>
              <a:spcBef>
                <a:spcPts val="2200"/>
              </a:spcBef>
              <a:buFont typeface="Arial" panose="020B0604020202020204" pitchFamily="34" charset="0"/>
              <a:buNone/>
              <a:defRPr sz="3200" b="1">
                <a:solidFill>
                  <a:schemeClr val="tx1"/>
                </a:solidFill>
                <a:latin typeface="+mj-lt"/>
              </a:defRPr>
            </a:lvl1pPr>
            <a:lvl2pPr marL="360000" indent="-180000">
              <a:buFont typeface="Arial" panose="020B0604020202020204" pitchFamily="34" charset="0"/>
              <a:buChar char="•"/>
              <a:defRPr>
                <a:solidFill>
                  <a:schemeClr val="accent2"/>
                </a:solidFill>
              </a:defRPr>
            </a:lvl2pPr>
            <a:lvl3pPr marL="720000" indent="-180000" defTabSz="1436688">
              <a:buFont typeface="Arial" panose="020B0604020202020204" pitchFamily="34" charset="0"/>
              <a:buChar char="•"/>
              <a:defRPr>
                <a:solidFill>
                  <a:schemeClr val="accent2"/>
                </a:solidFill>
              </a:defRPr>
            </a:lvl3pPr>
            <a:lvl4pPr marL="1080000" indent="-180000">
              <a:buFont typeface="Arial" panose="020B0604020202020204" pitchFamily="34" charset="0"/>
              <a:buChar char="•"/>
              <a:defRPr>
                <a:solidFill>
                  <a:schemeClr val="accent2"/>
                </a:solidFill>
              </a:defRPr>
            </a:lvl4pPr>
            <a:lvl5pPr marL="1440000" indent="-180000">
              <a:buFont typeface="Arial" panose="020B0604020202020204" pitchFamily="34" charset="0"/>
              <a:buChar char="•"/>
              <a:defRPr>
                <a:solidFill>
                  <a:schemeClr val="accent2"/>
                </a:solidFill>
              </a:defRPr>
            </a:lvl5pPr>
          </a:lstStyle>
          <a:p>
            <a:pPr lvl="0"/>
            <a:r>
              <a:rPr lang="nl-NL" dirty="0"/>
              <a:t>Hoofdstuktitel</a:t>
            </a:r>
          </a:p>
          <a:p>
            <a:pPr lvl="0"/>
            <a:r>
              <a:rPr lang="nl-NL" dirty="0"/>
              <a:t>Hoofdstuktitel</a:t>
            </a:r>
          </a:p>
          <a:p>
            <a:pPr lvl="0"/>
            <a:r>
              <a:rPr lang="nl-NL" dirty="0"/>
              <a:t>Hoofdstuktitel</a:t>
            </a:r>
          </a:p>
          <a:p>
            <a:pPr lvl="0"/>
            <a:r>
              <a:rPr lang="nl-NL" dirty="0"/>
              <a:t>Hoofdstuktitel</a:t>
            </a:r>
          </a:p>
        </p:txBody>
      </p:sp>
      <p:sp>
        <p:nvSpPr>
          <p:cNvPr id="4" name="Tijdelijke aanduiding voor datum 3">
            <a:extLst>
              <a:ext uri="{FF2B5EF4-FFF2-40B4-BE49-F238E27FC236}">
                <a16:creationId xmlns:a16="http://schemas.microsoft.com/office/drawing/2014/main" xmlns="" id="{D3F5E16F-63A8-4E2D-B50B-0198FF906151}"/>
              </a:ext>
            </a:extLst>
          </p:cNvPr>
          <p:cNvSpPr>
            <a:spLocks noGrp="1"/>
          </p:cNvSpPr>
          <p:nvPr>
            <p:ph type="dt" sz="half" idx="10"/>
          </p:nvPr>
        </p:nvSpPr>
        <p:spPr>
          <a:xfrm>
            <a:off x="4277031" y="6264004"/>
            <a:ext cx="2743200" cy="365125"/>
          </a:xfrm>
        </p:spPr>
        <p:txBody>
          <a:bodyPr/>
          <a:lstStyle>
            <a:lvl1pPr>
              <a:defRPr>
                <a:solidFill>
                  <a:schemeClr val="accent3"/>
                </a:solidFill>
              </a:defRPr>
            </a:lvl1pPr>
          </a:lstStyle>
          <a:p>
            <a:fld id="{4144DB44-B290-4D10-9214-932C27576756}" type="datetime1">
              <a:rPr lang="nl-BE" smtClean="0"/>
              <a:t>12/11/2019</a:t>
            </a:fld>
            <a:endParaRPr lang="nl-BE"/>
          </a:p>
        </p:txBody>
      </p:sp>
      <p:sp>
        <p:nvSpPr>
          <p:cNvPr id="5" name="Tijdelijke aanduiding voor voettekst 4">
            <a:extLst>
              <a:ext uri="{FF2B5EF4-FFF2-40B4-BE49-F238E27FC236}">
                <a16:creationId xmlns:a16="http://schemas.microsoft.com/office/drawing/2014/main" xmlns="" id="{9B59B370-7A14-4E21-B0B9-73EDED373C94}"/>
              </a:ext>
            </a:extLst>
          </p:cNvPr>
          <p:cNvSpPr>
            <a:spLocks noGrp="1"/>
          </p:cNvSpPr>
          <p:nvPr>
            <p:ph type="ftr" sz="quarter" idx="11"/>
          </p:nvPr>
        </p:nvSpPr>
        <p:spPr/>
        <p:txBody>
          <a:bodyPr/>
          <a:lstStyle>
            <a:lvl1pPr>
              <a:defRPr>
                <a:solidFill>
                  <a:schemeClr val="bg1"/>
                </a:solidFill>
              </a:defRPr>
            </a:lvl1pPr>
          </a:lstStyle>
          <a:p>
            <a:r>
              <a:rPr lang="nl-BE" smtClean="0"/>
              <a:t>12-11-19</a:t>
            </a:r>
            <a:endParaRPr lang="nl-BE"/>
          </a:p>
        </p:txBody>
      </p:sp>
      <p:sp>
        <p:nvSpPr>
          <p:cNvPr id="6" name="Tijdelijke aanduiding voor dianummer 5">
            <a:extLst>
              <a:ext uri="{FF2B5EF4-FFF2-40B4-BE49-F238E27FC236}">
                <a16:creationId xmlns:a16="http://schemas.microsoft.com/office/drawing/2014/main" xmlns="" id="{07B10F6A-E5A8-4073-BA1D-CB285F2FF267}"/>
              </a:ext>
            </a:extLst>
          </p:cNvPr>
          <p:cNvSpPr>
            <a:spLocks noGrp="1"/>
          </p:cNvSpPr>
          <p:nvPr>
            <p:ph type="sldNum" sz="quarter" idx="12"/>
          </p:nvPr>
        </p:nvSpPr>
        <p:spPr/>
        <p:txBody>
          <a:bodyPr/>
          <a:lstStyle>
            <a:lvl1pPr>
              <a:defRPr>
                <a:solidFill>
                  <a:schemeClr val="bg1"/>
                </a:solidFill>
              </a:defRPr>
            </a:lvl1pPr>
          </a:lstStyle>
          <a:p>
            <a:fld id="{FF88DA20-ED00-471C-9170-60F590CB400A}" type="slidenum">
              <a:rPr lang="nl-BE" smtClean="0"/>
              <a:pPr/>
              <a:t>‹nr.›</a:t>
            </a:fld>
            <a:endParaRPr lang="nl-BE"/>
          </a:p>
        </p:txBody>
      </p:sp>
      <p:sp>
        <p:nvSpPr>
          <p:cNvPr id="11" name="Tijdelijke aanduiding voor inhoud 2">
            <a:extLst>
              <a:ext uri="{FF2B5EF4-FFF2-40B4-BE49-F238E27FC236}">
                <a16:creationId xmlns:a16="http://schemas.microsoft.com/office/drawing/2014/main" xmlns="" id="{304FD9A2-98F2-4A5B-A452-66B8C41A8935}"/>
              </a:ext>
            </a:extLst>
          </p:cNvPr>
          <p:cNvSpPr>
            <a:spLocks noGrp="1"/>
          </p:cNvSpPr>
          <p:nvPr>
            <p:ph idx="14" hasCustomPrompt="1"/>
          </p:nvPr>
        </p:nvSpPr>
        <p:spPr>
          <a:xfrm>
            <a:off x="2549883" y="1859599"/>
            <a:ext cx="1345923" cy="3090532"/>
          </a:xfrm>
        </p:spPr>
        <p:txBody>
          <a:bodyPr/>
          <a:lstStyle>
            <a:lvl1pPr marL="0" indent="0" algn="r">
              <a:lnSpc>
                <a:spcPts val="3800"/>
              </a:lnSpc>
              <a:spcBef>
                <a:spcPts val="2200"/>
              </a:spcBef>
              <a:buFont typeface="Arial" panose="020B0604020202020204" pitchFamily="34" charset="0"/>
              <a:buNone/>
              <a:defRPr sz="5400" b="1">
                <a:solidFill>
                  <a:schemeClr val="bg1"/>
                </a:solidFill>
                <a:latin typeface="+mj-lt"/>
              </a:defRPr>
            </a:lvl1pPr>
            <a:lvl2pPr marL="360000" indent="-180000">
              <a:buFont typeface="Arial" panose="020B0604020202020204" pitchFamily="34" charset="0"/>
              <a:buChar char="•"/>
              <a:defRPr>
                <a:solidFill>
                  <a:schemeClr val="accent2"/>
                </a:solidFill>
              </a:defRPr>
            </a:lvl2pPr>
            <a:lvl3pPr marL="720000" indent="-180000" defTabSz="1436688">
              <a:buFont typeface="Arial" panose="020B0604020202020204" pitchFamily="34" charset="0"/>
              <a:buChar char="•"/>
              <a:defRPr>
                <a:solidFill>
                  <a:schemeClr val="accent2"/>
                </a:solidFill>
              </a:defRPr>
            </a:lvl3pPr>
            <a:lvl4pPr marL="1080000" indent="-180000">
              <a:buFont typeface="Arial" panose="020B0604020202020204" pitchFamily="34" charset="0"/>
              <a:buChar char="•"/>
              <a:defRPr>
                <a:solidFill>
                  <a:schemeClr val="accent2"/>
                </a:solidFill>
              </a:defRPr>
            </a:lvl4pPr>
            <a:lvl5pPr marL="1440000" indent="-180000">
              <a:buFont typeface="Arial" panose="020B0604020202020204" pitchFamily="34" charset="0"/>
              <a:buChar char="•"/>
              <a:defRPr>
                <a:solidFill>
                  <a:schemeClr val="accent2"/>
                </a:solidFill>
              </a:defRPr>
            </a:lvl5pPr>
          </a:lstStyle>
          <a:p>
            <a:pPr lvl="0"/>
            <a:r>
              <a:rPr lang="nl-NL" dirty="0"/>
              <a:t>1.</a:t>
            </a:r>
          </a:p>
          <a:p>
            <a:pPr lvl="0"/>
            <a:r>
              <a:rPr lang="nl-NL" dirty="0"/>
              <a:t>2.</a:t>
            </a:r>
          </a:p>
          <a:p>
            <a:pPr lvl="0"/>
            <a:r>
              <a:rPr lang="nl-NL" dirty="0"/>
              <a:t>3.</a:t>
            </a:r>
          </a:p>
          <a:p>
            <a:pPr lvl="0"/>
            <a:r>
              <a:rPr lang="nl-NL" dirty="0"/>
              <a:t>4.</a:t>
            </a:r>
          </a:p>
        </p:txBody>
      </p:sp>
      <p:sp>
        <p:nvSpPr>
          <p:cNvPr id="14" name="Tekstvak 13">
            <a:extLst>
              <a:ext uri="{FF2B5EF4-FFF2-40B4-BE49-F238E27FC236}">
                <a16:creationId xmlns:a16="http://schemas.microsoft.com/office/drawing/2014/main" xmlns="" id="{8DC82B8D-FA17-4BE4-A52F-A63703B07994}"/>
              </a:ext>
            </a:extLst>
          </p:cNvPr>
          <p:cNvSpPr txBox="1"/>
          <p:nvPr userDrawn="1"/>
        </p:nvSpPr>
        <p:spPr>
          <a:xfrm>
            <a:off x="532389" y="285502"/>
            <a:ext cx="1846251" cy="307777"/>
          </a:xfrm>
          <a:prstGeom prst="rect">
            <a:avLst/>
          </a:prstGeom>
          <a:noFill/>
        </p:spPr>
        <p:txBody>
          <a:bodyPr wrap="square" lIns="0" tIns="0" rIns="0" bIns="0" rtlCol="0" anchor="b" anchorCtr="0">
            <a:noAutofit/>
          </a:bodyPr>
          <a:lstStyle/>
          <a:p>
            <a:r>
              <a:rPr lang="nl-BE" sz="1400" b="1" dirty="0">
                <a:solidFill>
                  <a:schemeClr val="bg1"/>
                </a:solidFill>
                <a:latin typeface="+mj-lt"/>
              </a:rPr>
              <a:t>INHOUDSTAFEL</a:t>
            </a:r>
          </a:p>
        </p:txBody>
      </p:sp>
      <p:sp>
        <p:nvSpPr>
          <p:cNvPr id="15" name="Gelijkbenige driehoek 14">
            <a:extLst>
              <a:ext uri="{FF2B5EF4-FFF2-40B4-BE49-F238E27FC236}">
                <a16:creationId xmlns:a16="http://schemas.microsoft.com/office/drawing/2014/main" xmlns="" id="{F826CAAD-37E1-417F-AE93-7A7F7F6D5FE8}"/>
              </a:ext>
            </a:extLst>
          </p:cNvPr>
          <p:cNvSpPr/>
          <p:nvPr userDrawn="1"/>
        </p:nvSpPr>
        <p:spPr>
          <a:xfrm rot="5400000">
            <a:off x="388523" y="6324985"/>
            <a:ext cx="116206" cy="53534"/>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800"/>
          </a:p>
        </p:txBody>
      </p:sp>
    </p:spTree>
    <p:extLst>
      <p:ext uri="{BB962C8B-B14F-4D97-AF65-F5344CB8AC3E}">
        <p14:creationId xmlns:p14="http://schemas.microsoft.com/office/powerpoint/2010/main" val="126106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en object">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835E24D8-33DE-4105-A689-8E25FCA7C3A7}"/>
              </a:ext>
            </a:extLst>
          </p:cNvPr>
          <p:cNvSpPr>
            <a:spLocks noGrp="1"/>
          </p:cNvSpPr>
          <p:nvPr>
            <p:ph type="title" hasCustomPrompt="1"/>
          </p:nvPr>
        </p:nvSpPr>
        <p:spPr/>
        <p:txBody>
          <a:bodyPr/>
          <a:lstStyle/>
          <a:p>
            <a:r>
              <a:rPr lang="nl-NL" dirty="0"/>
              <a:t>KLIK OM STIJL TE BEWERKEN</a:t>
            </a:r>
            <a:endParaRPr lang="nl-BE" dirty="0"/>
          </a:p>
        </p:txBody>
      </p:sp>
      <p:sp>
        <p:nvSpPr>
          <p:cNvPr id="3" name="Tijdelijke aanduiding voor inhoud 2">
            <a:extLst>
              <a:ext uri="{FF2B5EF4-FFF2-40B4-BE49-F238E27FC236}">
                <a16:creationId xmlns:a16="http://schemas.microsoft.com/office/drawing/2014/main" xmlns="" id="{120D7A79-D2CD-4715-91F0-318D4B76503A}"/>
              </a:ext>
            </a:extLst>
          </p:cNvPr>
          <p:cNvSpPr>
            <a:spLocks noGrp="1"/>
          </p:cNvSpPr>
          <p:nvPr>
            <p:ph idx="1"/>
          </p:nvPr>
        </p:nvSpPr>
        <p:spPr>
          <a:xfrm>
            <a:off x="1620000" y="2736000"/>
            <a:ext cx="9281274" cy="3090532"/>
          </a:xfrm>
        </p:spPr>
        <p:txBody>
          <a:bodyPr/>
          <a:lstStyle>
            <a:lvl1pPr marL="0" indent="0">
              <a:lnSpc>
                <a:spcPct val="100000"/>
              </a:lnSpc>
              <a:buNone/>
              <a:defRPr/>
            </a:lvl1pPr>
            <a:lvl2pPr marL="358163" indent="0">
              <a:lnSpc>
                <a:spcPct val="100000"/>
              </a:lnSpc>
              <a:buNone/>
              <a:defRPr/>
            </a:lvl2pPr>
            <a:lvl3pPr marL="720000" indent="0">
              <a:lnSpc>
                <a:spcPct val="100000"/>
              </a:lnSpc>
              <a:buNone/>
              <a:defRPr/>
            </a:lvl3pPr>
            <a:lvl4pPr marL="1080000" indent="0">
              <a:lnSpc>
                <a:spcPct val="100000"/>
              </a:lnSpc>
              <a:buNone/>
              <a:defRPr/>
            </a:lvl4pPr>
            <a:lvl5pPr marL="1440000" indent="0">
              <a:lnSpc>
                <a:spcPct val="100000"/>
              </a:lnSpc>
              <a:buNone/>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4" name="Tijdelijke aanduiding voor datum 3">
            <a:extLst>
              <a:ext uri="{FF2B5EF4-FFF2-40B4-BE49-F238E27FC236}">
                <a16:creationId xmlns:a16="http://schemas.microsoft.com/office/drawing/2014/main" xmlns="" id="{D3F5E16F-63A8-4E2D-B50B-0198FF906151}"/>
              </a:ext>
            </a:extLst>
          </p:cNvPr>
          <p:cNvSpPr>
            <a:spLocks noGrp="1"/>
          </p:cNvSpPr>
          <p:nvPr>
            <p:ph type="dt" sz="half" idx="10"/>
          </p:nvPr>
        </p:nvSpPr>
        <p:spPr/>
        <p:txBody>
          <a:bodyPr/>
          <a:lstStyle/>
          <a:p>
            <a:fld id="{5AFA574E-A85B-4D6F-AF46-3C9ACAC030C9}" type="datetime1">
              <a:rPr lang="nl-BE" smtClean="0"/>
              <a:t>12/11/2019</a:t>
            </a:fld>
            <a:endParaRPr lang="nl-BE" dirty="0"/>
          </a:p>
        </p:txBody>
      </p:sp>
      <p:sp>
        <p:nvSpPr>
          <p:cNvPr id="5" name="Tijdelijke aanduiding voor voettekst 4">
            <a:extLst>
              <a:ext uri="{FF2B5EF4-FFF2-40B4-BE49-F238E27FC236}">
                <a16:creationId xmlns:a16="http://schemas.microsoft.com/office/drawing/2014/main" xmlns="" id="{9B59B370-7A14-4E21-B0B9-73EDED373C94}"/>
              </a:ext>
            </a:extLst>
          </p:cNvPr>
          <p:cNvSpPr>
            <a:spLocks noGrp="1"/>
          </p:cNvSpPr>
          <p:nvPr>
            <p:ph type="ftr" sz="quarter" idx="11"/>
          </p:nvPr>
        </p:nvSpPr>
        <p:spPr/>
        <p:txBody>
          <a:bodyPr/>
          <a:lstStyle/>
          <a:p>
            <a:r>
              <a:rPr lang="nl-BE" smtClean="0"/>
              <a:t>12-11-19</a:t>
            </a:r>
            <a:endParaRPr lang="nl-BE" dirty="0"/>
          </a:p>
        </p:txBody>
      </p:sp>
      <p:sp>
        <p:nvSpPr>
          <p:cNvPr id="6" name="Tijdelijke aanduiding voor dianummer 5">
            <a:extLst>
              <a:ext uri="{FF2B5EF4-FFF2-40B4-BE49-F238E27FC236}">
                <a16:creationId xmlns:a16="http://schemas.microsoft.com/office/drawing/2014/main" xmlns="" id="{07B10F6A-E5A8-4073-BA1D-CB285F2FF267}"/>
              </a:ext>
            </a:extLst>
          </p:cNvPr>
          <p:cNvSpPr>
            <a:spLocks noGrp="1"/>
          </p:cNvSpPr>
          <p:nvPr>
            <p:ph type="sldNum" sz="quarter" idx="12"/>
          </p:nvPr>
        </p:nvSpPr>
        <p:spPr/>
        <p:txBody>
          <a:bodyPr/>
          <a:lstStyle/>
          <a:p>
            <a:fld id="{FF88DA20-ED00-471C-9170-60F590CB400A}" type="slidenum">
              <a:rPr lang="nl-BE" smtClean="0"/>
              <a:t>‹nr.›</a:t>
            </a:fld>
            <a:endParaRPr lang="nl-BE"/>
          </a:p>
        </p:txBody>
      </p:sp>
      <p:sp>
        <p:nvSpPr>
          <p:cNvPr id="8" name="Tijdelijke aanduiding voor tekst 7">
            <a:extLst>
              <a:ext uri="{FF2B5EF4-FFF2-40B4-BE49-F238E27FC236}">
                <a16:creationId xmlns:a16="http://schemas.microsoft.com/office/drawing/2014/main" xmlns="" id="{F5D35B29-3398-4F71-8FCE-22D95BF30072}"/>
              </a:ext>
            </a:extLst>
          </p:cNvPr>
          <p:cNvSpPr>
            <a:spLocks noGrp="1"/>
          </p:cNvSpPr>
          <p:nvPr>
            <p:ph type="body" sz="quarter" idx="13" hasCustomPrompt="1"/>
          </p:nvPr>
        </p:nvSpPr>
        <p:spPr>
          <a:xfrm>
            <a:off x="410178" y="228154"/>
            <a:ext cx="3714750" cy="365125"/>
          </a:xfrm>
        </p:spPr>
        <p:txBody>
          <a:bodyPr anchor="b" anchorCtr="0"/>
          <a:lstStyle>
            <a:lvl1pPr marL="0" indent="0">
              <a:buNone/>
              <a:defRPr sz="1400" b="1">
                <a:latin typeface="+mj-lt"/>
              </a:defRPr>
            </a:lvl1pPr>
            <a:lvl2pPr marL="358163" indent="0">
              <a:buNone/>
              <a:defRPr/>
            </a:lvl2pPr>
            <a:lvl3pPr marL="720000" indent="0">
              <a:buNone/>
              <a:defRPr/>
            </a:lvl3pPr>
            <a:lvl4pPr marL="1080000" indent="0">
              <a:buNone/>
              <a:defRPr/>
            </a:lvl4pPr>
            <a:lvl5pPr marL="1440000" indent="0">
              <a:buNone/>
              <a:defRPr/>
            </a:lvl5pPr>
          </a:lstStyle>
          <a:p>
            <a:pPr lvl="0"/>
            <a:r>
              <a:rPr lang="nl-NL" dirty="0"/>
              <a:t>HOOFDSTUKTITEL</a:t>
            </a:r>
            <a:endParaRPr lang="nl-BE" dirty="0"/>
          </a:p>
        </p:txBody>
      </p:sp>
    </p:spTree>
    <p:extLst>
      <p:ext uri="{BB962C8B-B14F-4D97-AF65-F5344CB8AC3E}">
        <p14:creationId xmlns:p14="http://schemas.microsoft.com/office/powerpoint/2010/main" val="4161810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en object bullets">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835E24D8-33DE-4105-A689-8E25FCA7C3A7}"/>
              </a:ext>
            </a:extLst>
          </p:cNvPr>
          <p:cNvSpPr>
            <a:spLocks noGrp="1"/>
          </p:cNvSpPr>
          <p:nvPr>
            <p:ph type="title" hasCustomPrompt="1"/>
          </p:nvPr>
        </p:nvSpPr>
        <p:spPr/>
        <p:txBody>
          <a:bodyPr/>
          <a:lstStyle/>
          <a:p>
            <a:r>
              <a:rPr lang="nl-NL" dirty="0"/>
              <a:t>KLIK OM STIJL TE BEWERKEN</a:t>
            </a:r>
            <a:endParaRPr lang="nl-BE" dirty="0"/>
          </a:p>
        </p:txBody>
      </p:sp>
      <p:sp>
        <p:nvSpPr>
          <p:cNvPr id="3" name="Tijdelijke aanduiding voor inhoud 2">
            <a:extLst>
              <a:ext uri="{FF2B5EF4-FFF2-40B4-BE49-F238E27FC236}">
                <a16:creationId xmlns:a16="http://schemas.microsoft.com/office/drawing/2014/main" xmlns="" id="{120D7A79-D2CD-4715-91F0-318D4B76503A}"/>
              </a:ext>
            </a:extLst>
          </p:cNvPr>
          <p:cNvSpPr>
            <a:spLocks noGrp="1"/>
          </p:cNvSpPr>
          <p:nvPr>
            <p:ph idx="1"/>
          </p:nvPr>
        </p:nvSpPr>
        <p:spPr>
          <a:xfrm>
            <a:off x="1620000" y="1908000"/>
            <a:ext cx="9291600" cy="3132000"/>
          </a:xfrm>
        </p:spPr>
        <p:txBody>
          <a:bodyPr/>
          <a:lstStyle>
            <a:lvl1pPr marL="0" indent="0">
              <a:buFont typeface="Arial" panose="020B0604020202020204" pitchFamily="34" charset="0"/>
              <a:buNone/>
              <a:defRPr b="1">
                <a:latin typeface="+mj-lt"/>
              </a:defRPr>
            </a:lvl1pPr>
            <a:lvl2pPr marL="360000" indent="-180000">
              <a:buFont typeface="Arial" panose="020B0604020202020204" pitchFamily="34" charset="0"/>
              <a:buChar char="•"/>
              <a:defRPr/>
            </a:lvl2pPr>
            <a:lvl3pPr marL="720000" indent="-180000" defTabSz="1436688">
              <a:buFont typeface="Arial" panose="020B0604020202020204" pitchFamily="34" charset="0"/>
              <a:buChar char="•"/>
              <a:defRPr/>
            </a:lvl3pPr>
            <a:lvl4pPr marL="1080000" indent="-180000">
              <a:buFont typeface="Arial" panose="020B0604020202020204" pitchFamily="34" charset="0"/>
              <a:buChar char="•"/>
              <a:defRPr/>
            </a:lvl4pPr>
            <a:lvl5pPr marL="1440000" indent="-180000">
              <a:buFont typeface="Arial" panose="020B0604020202020204" pitchFamily="34" charset="0"/>
              <a:buChar char="•"/>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4" name="Tijdelijke aanduiding voor datum 3">
            <a:extLst>
              <a:ext uri="{FF2B5EF4-FFF2-40B4-BE49-F238E27FC236}">
                <a16:creationId xmlns:a16="http://schemas.microsoft.com/office/drawing/2014/main" xmlns="" id="{D3F5E16F-63A8-4E2D-B50B-0198FF906151}"/>
              </a:ext>
            </a:extLst>
          </p:cNvPr>
          <p:cNvSpPr>
            <a:spLocks noGrp="1"/>
          </p:cNvSpPr>
          <p:nvPr>
            <p:ph type="dt" sz="half" idx="10"/>
          </p:nvPr>
        </p:nvSpPr>
        <p:spPr/>
        <p:txBody>
          <a:bodyPr/>
          <a:lstStyle/>
          <a:p>
            <a:fld id="{7F9074BD-4890-4581-84AF-49EE7B8D6208}" type="datetime1">
              <a:rPr lang="nl-BE" smtClean="0"/>
              <a:t>12/11/2019</a:t>
            </a:fld>
            <a:endParaRPr lang="nl-BE"/>
          </a:p>
        </p:txBody>
      </p:sp>
      <p:sp>
        <p:nvSpPr>
          <p:cNvPr id="5" name="Tijdelijke aanduiding voor voettekst 4">
            <a:extLst>
              <a:ext uri="{FF2B5EF4-FFF2-40B4-BE49-F238E27FC236}">
                <a16:creationId xmlns:a16="http://schemas.microsoft.com/office/drawing/2014/main" xmlns="" id="{9B59B370-7A14-4E21-B0B9-73EDED373C94}"/>
              </a:ext>
            </a:extLst>
          </p:cNvPr>
          <p:cNvSpPr>
            <a:spLocks noGrp="1"/>
          </p:cNvSpPr>
          <p:nvPr>
            <p:ph type="ftr" sz="quarter" idx="11"/>
          </p:nvPr>
        </p:nvSpPr>
        <p:spPr/>
        <p:txBody>
          <a:bodyPr/>
          <a:lstStyle/>
          <a:p>
            <a:r>
              <a:rPr lang="nl-BE" smtClean="0"/>
              <a:t>12-11-19</a:t>
            </a:r>
            <a:endParaRPr lang="nl-BE"/>
          </a:p>
        </p:txBody>
      </p:sp>
      <p:sp>
        <p:nvSpPr>
          <p:cNvPr id="6" name="Tijdelijke aanduiding voor dianummer 5">
            <a:extLst>
              <a:ext uri="{FF2B5EF4-FFF2-40B4-BE49-F238E27FC236}">
                <a16:creationId xmlns:a16="http://schemas.microsoft.com/office/drawing/2014/main" xmlns="" id="{07B10F6A-E5A8-4073-BA1D-CB285F2FF267}"/>
              </a:ext>
            </a:extLst>
          </p:cNvPr>
          <p:cNvSpPr>
            <a:spLocks noGrp="1"/>
          </p:cNvSpPr>
          <p:nvPr>
            <p:ph type="sldNum" sz="quarter" idx="12"/>
          </p:nvPr>
        </p:nvSpPr>
        <p:spPr/>
        <p:txBody>
          <a:bodyPr/>
          <a:lstStyle/>
          <a:p>
            <a:fld id="{FF88DA20-ED00-471C-9170-60F590CB400A}" type="slidenum">
              <a:rPr lang="nl-BE" smtClean="0"/>
              <a:t>‹nr.›</a:t>
            </a:fld>
            <a:endParaRPr lang="nl-BE"/>
          </a:p>
        </p:txBody>
      </p:sp>
      <p:sp>
        <p:nvSpPr>
          <p:cNvPr id="8" name="Tijdelijke aanduiding voor tekst 7">
            <a:extLst>
              <a:ext uri="{FF2B5EF4-FFF2-40B4-BE49-F238E27FC236}">
                <a16:creationId xmlns:a16="http://schemas.microsoft.com/office/drawing/2014/main" xmlns="" id="{F5D35B29-3398-4F71-8FCE-22D95BF30072}"/>
              </a:ext>
            </a:extLst>
          </p:cNvPr>
          <p:cNvSpPr>
            <a:spLocks noGrp="1"/>
          </p:cNvSpPr>
          <p:nvPr>
            <p:ph type="body" sz="quarter" idx="13" hasCustomPrompt="1"/>
          </p:nvPr>
        </p:nvSpPr>
        <p:spPr>
          <a:xfrm>
            <a:off x="410178" y="228154"/>
            <a:ext cx="3714750" cy="365125"/>
          </a:xfrm>
        </p:spPr>
        <p:txBody>
          <a:bodyPr anchor="b" anchorCtr="0"/>
          <a:lstStyle>
            <a:lvl1pPr marL="0" indent="0">
              <a:buNone/>
              <a:defRPr sz="1400" b="1">
                <a:latin typeface="+mj-lt"/>
              </a:defRPr>
            </a:lvl1pPr>
            <a:lvl2pPr marL="358163" indent="0">
              <a:buNone/>
              <a:defRPr/>
            </a:lvl2pPr>
            <a:lvl3pPr marL="720000" indent="0">
              <a:buNone/>
              <a:defRPr/>
            </a:lvl3pPr>
            <a:lvl4pPr marL="1080000" indent="0">
              <a:buNone/>
              <a:defRPr/>
            </a:lvl4pPr>
            <a:lvl5pPr marL="1440000" indent="0">
              <a:buNone/>
              <a:defRPr/>
            </a:lvl5pPr>
          </a:lstStyle>
          <a:p>
            <a:pPr lvl="0"/>
            <a:r>
              <a:rPr lang="nl-NL" dirty="0"/>
              <a:t>HOOFDSTUKTITEL</a:t>
            </a:r>
            <a:endParaRPr lang="nl-BE" dirty="0"/>
          </a:p>
        </p:txBody>
      </p:sp>
    </p:spTree>
    <p:extLst>
      <p:ext uri="{BB962C8B-B14F-4D97-AF65-F5344CB8AC3E}">
        <p14:creationId xmlns:p14="http://schemas.microsoft.com/office/powerpoint/2010/main" val="3469062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99E5158C-C5F8-4FA4-8D48-8495226D3BD9}"/>
              </a:ext>
            </a:extLst>
          </p:cNvPr>
          <p:cNvSpPr>
            <a:spLocks noGrp="1"/>
          </p:cNvSpPr>
          <p:nvPr>
            <p:ph type="title" hasCustomPrompt="1"/>
          </p:nvPr>
        </p:nvSpPr>
        <p:spPr/>
        <p:txBody>
          <a:bodyPr/>
          <a:lstStyle/>
          <a:p>
            <a:r>
              <a:rPr lang="nl-NL" dirty="0"/>
              <a:t>KLIK OM STIJL TE BEWERKEN</a:t>
            </a:r>
            <a:endParaRPr lang="nl-BE" dirty="0"/>
          </a:p>
        </p:txBody>
      </p:sp>
      <p:sp>
        <p:nvSpPr>
          <p:cNvPr id="3" name="Tijdelijke aanduiding voor inhoud 2">
            <a:extLst>
              <a:ext uri="{FF2B5EF4-FFF2-40B4-BE49-F238E27FC236}">
                <a16:creationId xmlns:a16="http://schemas.microsoft.com/office/drawing/2014/main" xmlns="" id="{AACB0CE7-11E3-4438-919C-EA7601B23C76}"/>
              </a:ext>
            </a:extLst>
          </p:cNvPr>
          <p:cNvSpPr>
            <a:spLocks noGrp="1"/>
          </p:cNvSpPr>
          <p:nvPr>
            <p:ph sz="half" idx="1"/>
          </p:nvPr>
        </p:nvSpPr>
        <p:spPr>
          <a:xfrm>
            <a:off x="1620000" y="2736000"/>
            <a:ext cx="4392000" cy="2883505"/>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4" name="Tijdelijke aanduiding voor inhoud 3">
            <a:extLst>
              <a:ext uri="{FF2B5EF4-FFF2-40B4-BE49-F238E27FC236}">
                <a16:creationId xmlns:a16="http://schemas.microsoft.com/office/drawing/2014/main" xmlns="" id="{2C456A98-2404-4694-96D5-FDAB6BA76586}"/>
              </a:ext>
            </a:extLst>
          </p:cNvPr>
          <p:cNvSpPr>
            <a:spLocks noGrp="1"/>
          </p:cNvSpPr>
          <p:nvPr>
            <p:ph sz="half" idx="2"/>
          </p:nvPr>
        </p:nvSpPr>
        <p:spPr>
          <a:xfrm>
            <a:off x="6192000" y="2736000"/>
            <a:ext cx="4392000" cy="2883505"/>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5" name="Tijdelijke aanduiding voor datum 4">
            <a:extLst>
              <a:ext uri="{FF2B5EF4-FFF2-40B4-BE49-F238E27FC236}">
                <a16:creationId xmlns:a16="http://schemas.microsoft.com/office/drawing/2014/main" xmlns="" id="{509CE115-B374-4617-BCB4-65CE9967179F}"/>
              </a:ext>
            </a:extLst>
          </p:cNvPr>
          <p:cNvSpPr>
            <a:spLocks noGrp="1"/>
          </p:cNvSpPr>
          <p:nvPr>
            <p:ph type="dt" sz="half" idx="10"/>
          </p:nvPr>
        </p:nvSpPr>
        <p:spPr/>
        <p:txBody>
          <a:bodyPr/>
          <a:lstStyle/>
          <a:p>
            <a:fld id="{6114BD8B-3499-4650-971B-8A79EA9C3972}" type="datetime1">
              <a:rPr lang="nl-BE" smtClean="0"/>
              <a:t>12/11/2019</a:t>
            </a:fld>
            <a:endParaRPr lang="nl-BE"/>
          </a:p>
        </p:txBody>
      </p:sp>
      <p:sp>
        <p:nvSpPr>
          <p:cNvPr id="6" name="Tijdelijke aanduiding voor voettekst 5">
            <a:extLst>
              <a:ext uri="{FF2B5EF4-FFF2-40B4-BE49-F238E27FC236}">
                <a16:creationId xmlns:a16="http://schemas.microsoft.com/office/drawing/2014/main" xmlns="" id="{A30D3D96-5DFD-4E22-A20C-C1B8E4E8A2C5}"/>
              </a:ext>
            </a:extLst>
          </p:cNvPr>
          <p:cNvSpPr>
            <a:spLocks noGrp="1"/>
          </p:cNvSpPr>
          <p:nvPr>
            <p:ph type="ftr" sz="quarter" idx="11"/>
          </p:nvPr>
        </p:nvSpPr>
        <p:spPr/>
        <p:txBody>
          <a:bodyPr/>
          <a:lstStyle/>
          <a:p>
            <a:r>
              <a:rPr lang="nl-BE" smtClean="0"/>
              <a:t>12-11-19</a:t>
            </a:r>
            <a:endParaRPr lang="nl-BE"/>
          </a:p>
        </p:txBody>
      </p:sp>
      <p:sp>
        <p:nvSpPr>
          <p:cNvPr id="7" name="Tijdelijke aanduiding voor dianummer 6">
            <a:extLst>
              <a:ext uri="{FF2B5EF4-FFF2-40B4-BE49-F238E27FC236}">
                <a16:creationId xmlns:a16="http://schemas.microsoft.com/office/drawing/2014/main" xmlns="" id="{B8F20995-02CF-40E9-A9E3-07D0889FE6E4}"/>
              </a:ext>
            </a:extLst>
          </p:cNvPr>
          <p:cNvSpPr>
            <a:spLocks noGrp="1"/>
          </p:cNvSpPr>
          <p:nvPr>
            <p:ph type="sldNum" sz="quarter" idx="12"/>
          </p:nvPr>
        </p:nvSpPr>
        <p:spPr/>
        <p:txBody>
          <a:bodyPr/>
          <a:lstStyle/>
          <a:p>
            <a:fld id="{FF88DA20-ED00-471C-9170-60F590CB400A}" type="slidenum">
              <a:rPr lang="nl-BE" smtClean="0"/>
              <a:t>‹nr.›</a:t>
            </a:fld>
            <a:endParaRPr lang="nl-BE"/>
          </a:p>
        </p:txBody>
      </p:sp>
      <p:sp>
        <p:nvSpPr>
          <p:cNvPr id="8" name="Tijdelijke aanduiding voor tekst 7">
            <a:extLst>
              <a:ext uri="{FF2B5EF4-FFF2-40B4-BE49-F238E27FC236}">
                <a16:creationId xmlns:a16="http://schemas.microsoft.com/office/drawing/2014/main" xmlns="" id="{3D35A45E-59A3-4C31-A9F3-DD73EF3BB76C}"/>
              </a:ext>
            </a:extLst>
          </p:cNvPr>
          <p:cNvSpPr>
            <a:spLocks noGrp="1"/>
          </p:cNvSpPr>
          <p:nvPr>
            <p:ph type="body" sz="quarter" idx="13" hasCustomPrompt="1"/>
          </p:nvPr>
        </p:nvSpPr>
        <p:spPr>
          <a:xfrm>
            <a:off x="410178" y="228154"/>
            <a:ext cx="3714750" cy="365125"/>
          </a:xfrm>
        </p:spPr>
        <p:txBody>
          <a:bodyPr anchor="b" anchorCtr="0"/>
          <a:lstStyle>
            <a:lvl1pPr marL="0" indent="0">
              <a:buNone/>
              <a:defRPr sz="1400" b="1">
                <a:latin typeface="+mj-lt"/>
              </a:defRPr>
            </a:lvl1pPr>
            <a:lvl2pPr marL="358163" indent="0">
              <a:buNone/>
              <a:defRPr/>
            </a:lvl2pPr>
            <a:lvl3pPr marL="720000" indent="0">
              <a:buNone/>
              <a:defRPr/>
            </a:lvl3pPr>
            <a:lvl4pPr marL="1080000" indent="0">
              <a:buNone/>
              <a:defRPr/>
            </a:lvl4pPr>
            <a:lvl5pPr marL="1440000" indent="0">
              <a:buNone/>
              <a:defRPr/>
            </a:lvl5pPr>
          </a:lstStyle>
          <a:p>
            <a:pPr lvl="0"/>
            <a:r>
              <a:rPr lang="nl-NL" dirty="0"/>
              <a:t>HOOFDSTUKTITEL</a:t>
            </a:r>
            <a:endParaRPr lang="nl-BE" dirty="0"/>
          </a:p>
        </p:txBody>
      </p:sp>
    </p:spTree>
    <p:extLst>
      <p:ext uri="{BB962C8B-B14F-4D97-AF65-F5344CB8AC3E}">
        <p14:creationId xmlns:p14="http://schemas.microsoft.com/office/powerpoint/2010/main" val="7104158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ekop">
    <p:bg>
      <p:bgPr>
        <a:solidFill>
          <a:schemeClr val="accent2"/>
        </a:solidFill>
        <a:effectLst/>
      </p:bgPr>
    </p:bg>
    <p:spTree>
      <p:nvGrpSpPr>
        <p:cNvPr id="1" name=""/>
        <p:cNvGrpSpPr/>
        <p:nvPr/>
      </p:nvGrpSpPr>
      <p:grpSpPr>
        <a:xfrm>
          <a:off x="0" y="0"/>
          <a:ext cx="0" cy="0"/>
          <a:chOff x="0" y="0"/>
          <a:chExt cx="0" cy="0"/>
        </a:xfrm>
      </p:grpSpPr>
      <p:sp>
        <p:nvSpPr>
          <p:cNvPr id="15" name="Rechthoek 14">
            <a:extLst>
              <a:ext uri="{FF2B5EF4-FFF2-40B4-BE49-F238E27FC236}">
                <a16:creationId xmlns:a16="http://schemas.microsoft.com/office/drawing/2014/main" xmlns="" id="{97EFFFE8-8662-44ED-9D46-72EA0C894BB5}"/>
              </a:ext>
            </a:extLst>
          </p:cNvPr>
          <p:cNvSpPr/>
          <p:nvPr userDrawn="1"/>
        </p:nvSpPr>
        <p:spPr>
          <a:xfrm>
            <a:off x="10164726" y="5684874"/>
            <a:ext cx="2027274" cy="11731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800"/>
          </a:p>
        </p:txBody>
      </p:sp>
      <p:pic>
        <p:nvPicPr>
          <p:cNvPr id="13" name="Afbeelding 12" descr="Afbeelding met bijl&#10;&#10;Automatisch gegenereerde beschrijving">
            <a:extLst>
              <a:ext uri="{FF2B5EF4-FFF2-40B4-BE49-F238E27FC236}">
                <a16:creationId xmlns:a16="http://schemas.microsoft.com/office/drawing/2014/main" xmlns="" id="{26190394-04D1-435B-872B-98D9438B959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949842"/>
            <a:ext cx="2485770" cy="4958316"/>
          </a:xfrm>
          <a:prstGeom prst="rect">
            <a:avLst/>
          </a:prstGeom>
        </p:spPr>
      </p:pic>
      <p:sp>
        <p:nvSpPr>
          <p:cNvPr id="2" name="Titel 1">
            <a:extLst>
              <a:ext uri="{FF2B5EF4-FFF2-40B4-BE49-F238E27FC236}">
                <a16:creationId xmlns:a16="http://schemas.microsoft.com/office/drawing/2014/main" xmlns="" id="{1AD43DC2-455F-4EDF-A084-FEE83CFC46F6}"/>
              </a:ext>
            </a:extLst>
          </p:cNvPr>
          <p:cNvSpPr>
            <a:spLocks noGrp="1"/>
          </p:cNvSpPr>
          <p:nvPr>
            <p:ph type="title" hasCustomPrompt="1"/>
          </p:nvPr>
        </p:nvSpPr>
        <p:spPr>
          <a:xfrm>
            <a:off x="2674829" y="2226013"/>
            <a:ext cx="7759257" cy="1429415"/>
          </a:xfrm>
        </p:spPr>
        <p:txBody>
          <a:bodyPr anchor="b"/>
          <a:lstStyle>
            <a:lvl1pPr>
              <a:defRPr sz="4400" spc="170" baseline="0">
                <a:solidFill>
                  <a:schemeClr val="bg1"/>
                </a:solidFill>
              </a:defRPr>
            </a:lvl1pPr>
          </a:lstStyle>
          <a:p>
            <a:r>
              <a:rPr lang="nl-NL" dirty="0"/>
              <a:t>HOOFDSTUKTITEL</a:t>
            </a:r>
            <a:endParaRPr lang="nl-BE" dirty="0"/>
          </a:p>
        </p:txBody>
      </p:sp>
      <p:sp>
        <p:nvSpPr>
          <p:cNvPr id="3" name="Tijdelijke aanduiding voor tekst 2">
            <a:extLst>
              <a:ext uri="{FF2B5EF4-FFF2-40B4-BE49-F238E27FC236}">
                <a16:creationId xmlns:a16="http://schemas.microsoft.com/office/drawing/2014/main" xmlns="" id="{8C704646-7228-4188-9EAC-6994DE76A288}"/>
              </a:ext>
            </a:extLst>
          </p:cNvPr>
          <p:cNvSpPr>
            <a:spLocks noGrp="1"/>
          </p:cNvSpPr>
          <p:nvPr>
            <p:ph type="body" idx="1" hasCustomPrompt="1"/>
          </p:nvPr>
        </p:nvSpPr>
        <p:spPr>
          <a:xfrm>
            <a:off x="2674829" y="3619988"/>
            <a:ext cx="7759257" cy="1500187"/>
          </a:xfrm>
        </p:spPr>
        <p:txBody>
          <a:bodyPr/>
          <a:lstStyle>
            <a:lvl1pPr marL="0" indent="0">
              <a:buNone/>
              <a:defRPr sz="24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dirty="0"/>
              <a:t>ONDERTITEL</a:t>
            </a:r>
          </a:p>
        </p:txBody>
      </p:sp>
      <p:sp>
        <p:nvSpPr>
          <p:cNvPr id="4" name="Tijdelijke aanduiding voor datum 3">
            <a:extLst>
              <a:ext uri="{FF2B5EF4-FFF2-40B4-BE49-F238E27FC236}">
                <a16:creationId xmlns:a16="http://schemas.microsoft.com/office/drawing/2014/main" xmlns="" id="{E6946962-0A67-44EB-A18D-73C07F936D85}"/>
              </a:ext>
            </a:extLst>
          </p:cNvPr>
          <p:cNvSpPr>
            <a:spLocks noGrp="1"/>
          </p:cNvSpPr>
          <p:nvPr>
            <p:ph type="dt" sz="half" idx="10"/>
          </p:nvPr>
        </p:nvSpPr>
        <p:spPr/>
        <p:txBody>
          <a:bodyPr/>
          <a:lstStyle>
            <a:lvl1pPr>
              <a:defRPr>
                <a:solidFill>
                  <a:schemeClr val="bg1"/>
                </a:solidFill>
              </a:defRPr>
            </a:lvl1pPr>
          </a:lstStyle>
          <a:p>
            <a:fld id="{29EB437C-8FC1-4047-AD6B-141876A4D177}" type="datetime1">
              <a:rPr lang="nl-BE" smtClean="0"/>
              <a:t>12/11/2019</a:t>
            </a:fld>
            <a:endParaRPr lang="nl-BE"/>
          </a:p>
        </p:txBody>
      </p:sp>
      <p:sp>
        <p:nvSpPr>
          <p:cNvPr id="5" name="Tijdelijke aanduiding voor voettekst 4">
            <a:extLst>
              <a:ext uri="{FF2B5EF4-FFF2-40B4-BE49-F238E27FC236}">
                <a16:creationId xmlns:a16="http://schemas.microsoft.com/office/drawing/2014/main" xmlns="" id="{D316FD36-254F-49C1-A06F-1DBD00D98E47}"/>
              </a:ext>
            </a:extLst>
          </p:cNvPr>
          <p:cNvSpPr>
            <a:spLocks noGrp="1"/>
          </p:cNvSpPr>
          <p:nvPr>
            <p:ph type="ftr" sz="quarter" idx="11"/>
          </p:nvPr>
        </p:nvSpPr>
        <p:spPr/>
        <p:txBody>
          <a:bodyPr/>
          <a:lstStyle>
            <a:lvl1pPr>
              <a:defRPr>
                <a:solidFill>
                  <a:schemeClr val="bg1"/>
                </a:solidFill>
              </a:defRPr>
            </a:lvl1pPr>
          </a:lstStyle>
          <a:p>
            <a:r>
              <a:rPr lang="nl-BE" smtClean="0"/>
              <a:t>12-11-19</a:t>
            </a:r>
            <a:endParaRPr lang="nl-BE"/>
          </a:p>
        </p:txBody>
      </p:sp>
      <p:sp>
        <p:nvSpPr>
          <p:cNvPr id="6" name="Tijdelijke aanduiding voor dianummer 5">
            <a:extLst>
              <a:ext uri="{FF2B5EF4-FFF2-40B4-BE49-F238E27FC236}">
                <a16:creationId xmlns:a16="http://schemas.microsoft.com/office/drawing/2014/main" xmlns="" id="{07849368-50CE-404F-865E-EF0DB7781619}"/>
              </a:ext>
            </a:extLst>
          </p:cNvPr>
          <p:cNvSpPr>
            <a:spLocks noGrp="1"/>
          </p:cNvSpPr>
          <p:nvPr>
            <p:ph type="sldNum" sz="quarter" idx="12"/>
          </p:nvPr>
        </p:nvSpPr>
        <p:spPr/>
        <p:txBody>
          <a:bodyPr/>
          <a:lstStyle>
            <a:lvl1pPr>
              <a:defRPr>
                <a:solidFill>
                  <a:schemeClr val="bg1"/>
                </a:solidFill>
              </a:defRPr>
            </a:lvl1pPr>
          </a:lstStyle>
          <a:p>
            <a:fld id="{FF88DA20-ED00-471C-9170-60F590CB400A}" type="slidenum">
              <a:rPr lang="nl-BE" smtClean="0"/>
              <a:pPr/>
              <a:t>‹nr.›</a:t>
            </a:fld>
            <a:endParaRPr lang="nl-BE"/>
          </a:p>
        </p:txBody>
      </p:sp>
      <p:sp>
        <p:nvSpPr>
          <p:cNvPr id="8" name="Gelijkbenige driehoek 7">
            <a:extLst>
              <a:ext uri="{FF2B5EF4-FFF2-40B4-BE49-F238E27FC236}">
                <a16:creationId xmlns:a16="http://schemas.microsoft.com/office/drawing/2014/main" xmlns="" id="{939230B4-815F-440B-888A-070C90C48BA5}"/>
              </a:ext>
            </a:extLst>
          </p:cNvPr>
          <p:cNvSpPr/>
          <p:nvPr userDrawn="1"/>
        </p:nvSpPr>
        <p:spPr>
          <a:xfrm rot="5400000">
            <a:off x="388523" y="6324985"/>
            <a:ext cx="116206" cy="53534"/>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800"/>
          </a:p>
        </p:txBody>
      </p:sp>
      <p:sp>
        <p:nvSpPr>
          <p:cNvPr id="10" name="Tijdelijke aanduiding voor tekst 9">
            <a:extLst>
              <a:ext uri="{FF2B5EF4-FFF2-40B4-BE49-F238E27FC236}">
                <a16:creationId xmlns:a16="http://schemas.microsoft.com/office/drawing/2014/main" xmlns="" id="{9A854FE4-B9A5-46C1-BF2D-13E51D44B0D8}"/>
              </a:ext>
            </a:extLst>
          </p:cNvPr>
          <p:cNvSpPr>
            <a:spLocks noGrp="1"/>
          </p:cNvSpPr>
          <p:nvPr>
            <p:ph type="body" sz="quarter" idx="13" hasCustomPrompt="1"/>
          </p:nvPr>
        </p:nvSpPr>
        <p:spPr>
          <a:xfrm>
            <a:off x="534293" y="1353110"/>
            <a:ext cx="1660525" cy="2808287"/>
          </a:xfrm>
        </p:spPr>
        <p:txBody>
          <a:bodyPr anchor="b"/>
          <a:lstStyle>
            <a:lvl1pPr marL="0" indent="0" algn="r">
              <a:buNone/>
              <a:defRPr sz="9000" b="1">
                <a:solidFill>
                  <a:schemeClr val="accent2"/>
                </a:solidFill>
                <a:latin typeface="+mj-lt"/>
              </a:defRPr>
            </a:lvl1pPr>
            <a:lvl2pPr marL="358163" indent="0">
              <a:buNone/>
              <a:defRPr/>
            </a:lvl2pPr>
            <a:lvl3pPr marL="720000" indent="0">
              <a:buNone/>
              <a:defRPr/>
            </a:lvl3pPr>
            <a:lvl4pPr marL="1080000" indent="0">
              <a:buNone/>
              <a:defRPr/>
            </a:lvl4pPr>
            <a:lvl5pPr marL="1440000" indent="0">
              <a:buNone/>
              <a:defRPr/>
            </a:lvl5pPr>
          </a:lstStyle>
          <a:p>
            <a:pPr lvl="0"/>
            <a:r>
              <a:rPr lang="nl-NL" dirty="0"/>
              <a:t>1.</a:t>
            </a:r>
            <a:endParaRPr lang="nl-BE" dirty="0"/>
          </a:p>
        </p:txBody>
      </p:sp>
      <p:pic>
        <p:nvPicPr>
          <p:cNvPr id="14" name="Afbeelding 13">
            <a:extLst>
              <a:ext uri="{FF2B5EF4-FFF2-40B4-BE49-F238E27FC236}">
                <a16:creationId xmlns:a16="http://schemas.microsoft.com/office/drawing/2014/main" xmlns="" id="{92DBF72E-0CB1-45B4-9813-C3B6894F6DD8}"/>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625073" y="6073679"/>
            <a:ext cx="1153603" cy="370306"/>
          </a:xfrm>
          <a:prstGeom prst="rect">
            <a:avLst/>
          </a:prstGeom>
        </p:spPr>
      </p:pic>
    </p:spTree>
    <p:extLst>
      <p:ext uri="{BB962C8B-B14F-4D97-AF65-F5344CB8AC3E}">
        <p14:creationId xmlns:p14="http://schemas.microsoft.com/office/powerpoint/2010/main" val="15514077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 en object en bee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835E24D8-33DE-4105-A689-8E25FCA7C3A7}"/>
              </a:ext>
            </a:extLst>
          </p:cNvPr>
          <p:cNvSpPr>
            <a:spLocks noGrp="1"/>
          </p:cNvSpPr>
          <p:nvPr>
            <p:ph type="title" hasCustomPrompt="1"/>
          </p:nvPr>
        </p:nvSpPr>
        <p:spPr/>
        <p:txBody>
          <a:bodyPr/>
          <a:lstStyle/>
          <a:p>
            <a:r>
              <a:rPr lang="nl-NL" dirty="0"/>
              <a:t>KLIK OM STIJL TE BEWERKEN</a:t>
            </a:r>
            <a:endParaRPr lang="nl-BE" dirty="0"/>
          </a:p>
        </p:txBody>
      </p:sp>
      <p:sp>
        <p:nvSpPr>
          <p:cNvPr id="3" name="Tijdelijke aanduiding voor inhoud 2">
            <a:extLst>
              <a:ext uri="{FF2B5EF4-FFF2-40B4-BE49-F238E27FC236}">
                <a16:creationId xmlns:a16="http://schemas.microsoft.com/office/drawing/2014/main" xmlns="" id="{120D7A79-D2CD-4715-91F0-318D4B76503A}"/>
              </a:ext>
            </a:extLst>
          </p:cNvPr>
          <p:cNvSpPr>
            <a:spLocks noGrp="1"/>
          </p:cNvSpPr>
          <p:nvPr>
            <p:ph idx="1"/>
          </p:nvPr>
        </p:nvSpPr>
        <p:spPr>
          <a:xfrm>
            <a:off x="1620000" y="1908000"/>
            <a:ext cx="4114800" cy="3090532"/>
          </a:xfrm>
        </p:spPr>
        <p:txBody>
          <a:bodyPr/>
          <a:lstStyle>
            <a:lvl1pPr marL="0" indent="0">
              <a:lnSpc>
                <a:spcPct val="100000"/>
              </a:lnSpc>
              <a:buFont typeface="Arial" panose="020B0604020202020204" pitchFamily="34" charset="0"/>
              <a:buNone/>
              <a:defRPr b="1">
                <a:latin typeface="+mj-lt"/>
              </a:defRPr>
            </a:lvl1pPr>
            <a:lvl2pPr marL="360000" indent="-180000">
              <a:lnSpc>
                <a:spcPct val="100000"/>
              </a:lnSpc>
              <a:buFont typeface="Arial" panose="020B0604020202020204" pitchFamily="34" charset="0"/>
              <a:buChar char="•"/>
              <a:defRPr/>
            </a:lvl2pPr>
            <a:lvl3pPr marL="720000" indent="-180000" defTabSz="1436688">
              <a:lnSpc>
                <a:spcPct val="100000"/>
              </a:lnSpc>
              <a:buFont typeface="Arial" panose="020B0604020202020204" pitchFamily="34" charset="0"/>
              <a:buChar char="•"/>
              <a:defRPr/>
            </a:lvl3pPr>
            <a:lvl4pPr marL="1080000" indent="-180000">
              <a:lnSpc>
                <a:spcPct val="100000"/>
              </a:lnSpc>
              <a:buFont typeface="Arial" panose="020B0604020202020204" pitchFamily="34" charset="0"/>
              <a:buChar char="•"/>
              <a:defRPr/>
            </a:lvl4pPr>
            <a:lvl5pPr marL="1440000" indent="-180000">
              <a:lnSpc>
                <a:spcPct val="100000"/>
              </a:lnSpc>
              <a:buFont typeface="Arial" panose="020B0604020202020204" pitchFamily="34" charset="0"/>
              <a:buChar char="•"/>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4" name="Tijdelijke aanduiding voor datum 3">
            <a:extLst>
              <a:ext uri="{FF2B5EF4-FFF2-40B4-BE49-F238E27FC236}">
                <a16:creationId xmlns:a16="http://schemas.microsoft.com/office/drawing/2014/main" xmlns="" id="{D3F5E16F-63A8-4E2D-B50B-0198FF906151}"/>
              </a:ext>
            </a:extLst>
          </p:cNvPr>
          <p:cNvSpPr>
            <a:spLocks noGrp="1"/>
          </p:cNvSpPr>
          <p:nvPr>
            <p:ph type="dt" sz="half" idx="10"/>
          </p:nvPr>
        </p:nvSpPr>
        <p:spPr/>
        <p:txBody>
          <a:bodyPr/>
          <a:lstStyle/>
          <a:p>
            <a:fld id="{BB4F0317-675E-4D05-A278-68CFE995318D}" type="datetime1">
              <a:rPr lang="nl-BE" smtClean="0"/>
              <a:t>12/11/2019</a:t>
            </a:fld>
            <a:endParaRPr lang="nl-BE"/>
          </a:p>
        </p:txBody>
      </p:sp>
      <p:sp>
        <p:nvSpPr>
          <p:cNvPr id="5" name="Tijdelijke aanduiding voor voettekst 4">
            <a:extLst>
              <a:ext uri="{FF2B5EF4-FFF2-40B4-BE49-F238E27FC236}">
                <a16:creationId xmlns:a16="http://schemas.microsoft.com/office/drawing/2014/main" xmlns="" id="{9B59B370-7A14-4E21-B0B9-73EDED373C94}"/>
              </a:ext>
            </a:extLst>
          </p:cNvPr>
          <p:cNvSpPr>
            <a:spLocks noGrp="1"/>
          </p:cNvSpPr>
          <p:nvPr>
            <p:ph type="ftr" sz="quarter" idx="11"/>
          </p:nvPr>
        </p:nvSpPr>
        <p:spPr/>
        <p:txBody>
          <a:bodyPr/>
          <a:lstStyle/>
          <a:p>
            <a:r>
              <a:rPr lang="nl-BE" smtClean="0"/>
              <a:t>12-11-19</a:t>
            </a:r>
            <a:endParaRPr lang="nl-BE"/>
          </a:p>
        </p:txBody>
      </p:sp>
      <p:sp>
        <p:nvSpPr>
          <p:cNvPr id="6" name="Tijdelijke aanduiding voor dianummer 5">
            <a:extLst>
              <a:ext uri="{FF2B5EF4-FFF2-40B4-BE49-F238E27FC236}">
                <a16:creationId xmlns:a16="http://schemas.microsoft.com/office/drawing/2014/main" xmlns="" id="{07B10F6A-E5A8-4073-BA1D-CB285F2FF267}"/>
              </a:ext>
            </a:extLst>
          </p:cNvPr>
          <p:cNvSpPr>
            <a:spLocks noGrp="1"/>
          </p:cNvSpPr>
          <p:nvPr>
            <p:ph type="sldNum" sz="quarter" idx="12"/>
          </p:nvPr>
        </p:nvSpPr>
        <p:spPr/>
        <p:txBody>
          <a:bodyPr/>
          <a:lstStyle/>
          <a:p>
            <a:fld id="{FF88DA20-ED00-471C-9170-60F590CB400A}" type="slidenum">
              <a:rPr lang="nl-BE" smtClean="0"/>
              <a:t>‹nr.›</a:t>
            </a:fld>
            <a:endParaRPr lang="nl-BE"/>
          </a:p>
        </p:txBody>
      </p:sp>
      <p:sp>
        <p:nvSpPr>
          <p:cNvPr id="8" name="Tijdelijke aanduiding voor tekst 7">
            <a:extLst>
              <a:ext uri="{FF2B5EF4-FFF2-40B4-BE49-F238E27FC236}">
                <a16:creationId xmlns:a16="http://schemas.microsoft.com/office/drawing/2014/main" xmlns="" id="{F5D35B29-3398-4F71-8FCE-22D95BF30072}"/>
              </a:ext>
            </a:extLst>
          </p:cNvPr>
          <p:cNvSpPr>
            <a:spLocks noGrp="1"/>
          </p:cNvSpPr>
          <p:nvPr>
            <p:ph type="body" sz="quarter" idx="13" hasCustomPrompt="1"/>
          </p:nvPr>
        </p:nvSpPr>
        <p:spPr>
          <a:xfrm>
            <a:off x="410178" y="228154"/>
            <a:ext cx="3714750" cy="365125"/>
          </a:xfrm>
        </p:spPr>
        <p:txBody>
          <a:bodyPr anchor="b" anchorCtr="0"/>
          <a:lstStyle>
            <a:lvl1pPr marL="0" indent="0">
              <a:buNone/>
              <a:defRPr sz="1400" b="1">
                <a:latin typeface="+mj-lt"/>
              </a:defRPr>
            </a:lvl1pPr>
            <a:lvl2pPr marL="358163" indent="0">
              <a:buNone/>
              <a:defRPr/>
            </a:lvl2pPr>
            <a:lvl3pPr marL="720000" indent="0">
              <a:buNone/>
              <a:defRPr/>
            </a:lvl3pPr>
            <a:lvl4pPr marL="1080000" indent="0">
              <a:buNone/>
              <a:defRPr/>
            </a:lvl4pPr>
            <a:lvl5pPr marL="1440000" indent="0">
              <a:buNone/>
              <a:defRPr/>
            </a:lvl5pPr>
          </a:lstStyle>
          <a:p>
            <a:pPr lvl="0"/>
            <a:r>
              <a:rPr lang="nl-NL" dirty="0"/>
              <a:t>HOOFDSTUKTITEL</a:t>
            </a:r>
            <a:endParaRPr lang="nl-BE" dirty="0"/>
          </a:p>
        </p:txBody>
      </p:sp>
      <p:sp>
        <p:nvSpPr>
          <p:cNvPr id="9" name="Tijdelijke aanduiding voor afbeelding 8">
            <a:extLst>
              <a:ext uri="{FF2B5EF4-FFF2-40B4-BE49-F238E27FC236}">
                <a16:creationId xmlns:a16="http://schemas.microsoft.com/office/drawing/2014/main" xmlns="" id="{CD9E304B-9EEF-4540-A2A5-7D039634D746}"/>
              </a:ext>
            </a:extLst>
          </p:cNvPr>
          <p:cNvSpPr>
            <a:spLocks noGrp="1"/>
          </p:cNvSpPr>
          <p:nvPr>
            <p:ph type="pic" sz="quarter" idx="14"/>
          </p:nvPr>
        </p:nvSpPr>
        <p:spPr>
          <a:xfrm>
            <a:off x="6792000" y="0"/>
            <a:ext cx="5400000" cy="6858000"/>
          </a:xfrm>
        </p:spPr>
        <p:txBody>
          <a:bodyPr anchor="ctr"/>
          <a:lstStyle>
            <a:lvl1pPr marL="0" indent="0" algn="ctr">
              <a:buNone/>
              <a:defRPr baseline="-25000"/>
            </a:lvl1pPr>
          </a:lstStyle>
          <a:p>
            <a:endParaRPr lang="nl-BE"/>
          </a:p>
        </p:txBody>
      </p:sp>
    </p:spTree>
    <p:extLst>
      <p:ext uri="{BB962C8B-B14F-4D97-AF65-F5344CB8AC3E}">
        <p14:creationId xmlns:p14="http://schemas.microsoft.com/office/powerpoint/2010/main" val="8448108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 en beeld">
    <p:bg>
      <p:bgPr>
        <a:solidFill>
          <a:schemeClr val="bg1"/>
        </a:solidFill>
        <a:effectLst/>
      </p:bgPr>
    </p:bg>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xmlns="" id="{E5744A9E-4C9D-4407-95E8-93A822A070AB}"/>
              </a:ext>
            </a:extLst>
          </p:cNvPr>
          <p:cNvSpPr/>
          <p:nvPr userDrawn="1"/>
        </p:nvSpPr>
        <p:spPr>
          <a:xfrm>
            <a:off x="0" y="1"/>
            <a:ext cx="4068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tel 1">
            <a:extLst>
              <a:ext uri="{FF2B5EF4-FFF2-40B4-BE49-F238E27FC236}">
                <a16:creationId xmlns:a16="http://schemas.microsoft.com/office/drawing/2014/main" xmlns="" id="{835E24D8-33DE-4105-A689-8E25FCA7C3A7}"/>
              </a:ext>
            </a:extLst>
          </p:cNvPr>
          <p:cNvSpPr>
            <a:spLocks noGrp="1"/>
          </p:cNvSpPr>
          <p:nvPr>
            <p:ph type="title" hasCustomPrompt="1"/>
          </p:nvPr>
        </p:nvSpPr>
        <p:spPr>
          <a:xfrm>
            <a:off x="395999" y="594002"/>
            <a:ext cx="3099759" cy="1518019"/>
          </a:xfrm>
        </p:spPr>
        <p:txBody>
          <a:bodyPr/>
          <a:lstStyle>
            <a:lvl1pPr>
              <a:defRPr>
                <a:solidFill>
                  <a:schemeClr val="bg1"/>
                </a:solidFill>
              </a:defRPr>
            </a:lvl1pPr>
          </a:lstStyle>
          <a:p>
            <a:r>
              <a:rPr lang="nl-NL" dirty="0"/>
              <a:t>KLIK OM STIJL TE BEWERKEN</a:t>
            </a:r>
            <a:endParaRPr lang="nl-BE" dirty="0"/>
          </a:p>
        </p:txBody>
      </p:sp>
      <p:sp>
        <p:nvSpPr>
          <p:cNvPr id="5" name="Tijdelijke aanduiding voor voettekst 4">
            <a:extLst>
              <a:ext uri="{FF2B5EF4-FFF2-40B4-BE49-F238E27FC236}">
                <a16:creationId xmlns:a16="http://schemas.microsoft.com/office/drawing/2014/main" xmlns="" id="{9B59B370-7A14-4E21-B0B9-73EDED373C94}"/>
              </a:ext>
            </a:extLst>
          </p:cNvPr>
          <p:cNvSpPr>
            <a:spLocks noGrp="1"/>
          </p:cNvSpPr>
          <p:nvPr>
            <p:ph type="ftr" sz="quarter" idx="11"/>
          </p:nvPr>
        </p:nvSpPr>
        <p:spPr/>
        <p:txBody>
          <a:bodyPr/>
          <a:lstStyle>
            <a:lvl1pPr>
              <a:defRPr>
                <a:solidFill>
                  <a:schemeClr val="bg1"/>
                </a:solidFill>
              </a:defRPr>
            </a:lvl1pPr>
          </a:lstStyle>
          <a:p>
            <a:r>
              <a:rPr lang="nl-BE" smtClean="0"/>
              <a:t>12-11-19</a:t>
            </a:r>
            <a:endParaRPr lang="nl-BE"/>
          </a:p>
        </p:txBody>
      </p:sp>
      <p:sp>
        <p:nvSpPr>
          <p:cNvPr id="6" name="Tijdelijke aanduiding voor dianummer 5">
            <a:extLst>
              <a:ext uri="{FF2B5EF4-FFF2-40B4-BE49-F238E27FC236}">
                <a16:creationId xmlns:a16="http://schemas.microsoft.com/office/drawing/2014/main" xmlns="" id="{07B10F6A-E5A8-4073-BA1D-CB285F2FF267}"/>
              </a:ext>
            </a:extLst>
          </p:cNvPr>
          <p:cNvSpPr>
            <a:spLocks noGrp="1"/>
          </p:cNvSpPr>
          <p:nvPr>
            <p:ph type="sldNum" sz="quarter" idx="12"/>
          </p:nvPr>
        </p:nvSpPr>
        <p:spPr/>
        <p:txBody>
          <a:bodyPr/>
          <a:lstStyle>
            <a:lvl1pPr>
              <a:defRPr>
                <a:solidFill>
                  <a:schemeClr val="bg1"/>
                </a:solidFill>
              </a:defRPr>
            </a:lvl1pPr>
          </a:lstStyle>
          <a:p>
            <a:fld id="{FF88DA20-ED00-471C-9170-60F590CB400A}" type="slidenum">
              <a:rPr lang="nl-BE" smtClean="0"/>
              <a:pPr/>
              <a:t>‹nr.›</a:t>
            </a:fld>
            <a:endParaRPr lang="nl-BE"/>
          </a:p>
        </p:txBody>
      </p:sp>
      <p:sp>
        <p:nvSpPr>
          <p:cNvPr id="8" name="Tijdelijke aanduiding voor tekst 7">
            <a:extLst>
              <a:ext uri="{FF2B5EF4-FFF2-40B4-BE49-F238E27FC236}">
                <a16:creationId xmlns:a16="http://schemas.microsoft.com/office/drawing/2014/main" xmlns="" id="{F5D35B29-3398-4F71-8FCE-22D95BF30072}"/>
              </a:ext>
            </a:extLst>
          </p:cNvPr>
          <p:cNvSpPr>
            <a:spLocks noGrp="1"/>
          </p:cNvSpPr>
          <p:nvPr>
            <p:ph type="body" sz="quarter" idx="13" hasCustomPrompt="1"/>
          </p:nvPr>
        </p:nvSpPr>
        <p:spPr>
          <a:xfrm>
            <a:off x="410178" y="228154"/>
            <a:ext cx="3099759" cy="365125"/>
          </a:xfrm>
        </p:spPr>
        <p:txBody>
          <a:bodyPr anchor="b" anchorCtr="0"/>
          <a:lstStyle>
            <a:lvl1pPr marL="0" indent="0">
              <a:buNone/>
              <a:defRPr sz="1400" b="1">
                <a:solidFill>
                  <a:schemeClr val="bg1"/>
                </a:solidFill>
                <a:latin typeface="+mj-lt"/>
              </a:defRPr>
            </a:lvl1pPr>
            <a:lvl2pPr marL="358163" indent="0">
              <a:buNone/>
              <a:defRPr/>
            </a:lvl2pPr>
            <a:lvl3pPr marL="720000" indent="0">
              <a:buNone/>
              <a:defRPr/>
            </a:lvl3pPr>
            <a:lvl4pPr marL="1080000" indent="0">
              <a:buNone/>
              <a:defRPr/>
            </a:lvl4pPr>
            <a:lvl5pPr marL="1440000" indent="0">
              <a:buNone/>
              <a:defRPr/>
            </a:lvl5pPr>
          </a:lstStyle>
          <a:p>
            <a:pPr lvl="0"/>
            <a:r>
              <a:rPr lang="nl-NL" dirty="0"/>
              <a:t>HOOFDSTUKTITEL</a:t>
            </a:r>
            <a:endParaRPr lang="nl-BE" dirty="0"/>
          </a:p>
        </p:txBody>
      </p:sp>
      <p:sp>
        <p:nvSpPr>
          <p:cNvPr id="9" name="Tijdelijke aanduiding voor afbeelding 8">
            <a:extLst>
              <a:ext uri="{FF2B5EF4-FFF2-40B4-BE49-F238E27FC236}">
                <a16:creationId xmlns:a16="http://schemas.microsoft.com/office/drawing/2014/main" xmlns="" id="{CD9E304B-9EEF-4540-A2A5-7D039634D746}"/>
              </a:ext>
            </a:extLst>
          </p:cNvPr>
          <p:cNvSpPr>
            <a:spLocks noGrp="1"/>
          </p:cNvSpPr>
          <p:nvPr>
            <p:ph type="pic" sz="quarter" idx="14"/>
          </p:nvPr>
        </p:nvSpPr>
        <p:spPr>
          <a:xfrm>
            <a:off x="4068000" y="0"/>
            <a:ext cx="6858000" cy="6858000"/>
          </a:xfrm>
        </p:spPr>
        <p:txBody>
          <a:bodyPr anchor="ctr"/>
          <a:lstStyle>
            <a:lvl1pPr marL="0" indent="0" algn="ctr">
              <a:buNone/>
              <a:defRPr baseline="-25000"/>
            </a:lvl1pPr>
          </a:lstStyle>
          <a:p>
            <a:endParaRPr lang="nl-BE"/>
          </a:p>
        </p:txBody>
      </p:sp>
      <p:sp>
        <p:nvSpPr>
          <p:cNvPr id="10" name="Gelijkbenige driehoek 9">
            <a:extLst>
              <a:ext uri="{FF2B5EF4-FFF2-40B4-BE49-F238E27FC236}">
                <a16:creationId xmlns:a16="http://schemas.microsoft.com/office/drawing/2014/main" xmlns="" id="{83AC5738-621C-4857-A498-30728DB03399}"/>
              </a:ext>
            </a:extLst>
          </p:cNvPr>
          <p:cNvSpPr/>
          <p:nvPr userDrawn="1"/>
        </p:nvSpPr>
        <p:spPr>
          <a:xfrm rot="5400000">
            <a:off x="388523" y="6324985"/>
            <a:ext cx="116206" cy="53534"/>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800"/>
          </a:p>
        </p:txBody>
      </p:sp>
    </p:spTree>
    <p:extLst>
      <p:ext uri="{BB962C8B-B14F-4D97-AF65-F5344CB8AC3E}">
        <p14:creationId xmlns:p14="http://schemas.microsoft.com/office/powerpoint/2010/main" val="3328971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xmlns="" id="{1A2C12ED-88A7-4813-9ECA-D67FA6D818C7}"/>
              </a:ext>
            </a:extLst>
          </p:cNvPr>
          <p:cNvSpPr>
            <a:spLocks noGrp="1"/>
          </p:cNvSpPr>
          <p:nvPr>
            <p:ph type="title"/>
          </p:nvPr>
        </p:nvSpPr>
        <p:spPr>
          <a:xfrm>
            <a:off x="396000" y="612000"/>
            <a:ext cx="10515600" cy="684000"/>
          </a:xfrm>
          <a:prstGeom prst="rect">
            <a:avLst/>
          </a:prstGeom>
        </p:spPr>
        <p:txBody>
          <a:bodyPr vert="horz" lIns="0" tIns="0" rIns="0" bIns="0" rtlCol="0" anchor="t" anchorCtr="0">
            <a:noAutofit/>
          </a:bodyPr>
          <a:lstStyle/>
          <a:p>
            <a:r>
              <a:rPr lang="nl-NL" dirty="0"/>
              <a:t>KLIK OM STIJL TE BEWERKEN</a:t>
            </a:r>
            <a:endParaRPr lang="nl-BE" dirty="0"/>
          </a:p>
        </p:txBody>
      </p:sp>
      <p:sp>
        <p:nvSpPr>
          <p:cNvPr id="3" name="Tijdelijke aanduiding voor tekst 2">
            <a:extLst>
              <a:ext uri="{FF2B5EF4-FFF2-40B4-BE49-F238E27FC236}">
                <a16:creationId xmlns:a16="http://schemas.microsoft.com/office/drawing/2014/main" xmlns="" id="{205F5B42-3528-42D1-A27E-87182BBDF956}"/>
              </a:ext>
            </a:extLst>
          </p:cNvPr>
          <p:cNvSpPr>
            <a:spLocks noGrp="1"/>
          </p:cNvSpPr>
          <p:nvPr>
            <p:ph type="body" idx="1"/>
          </p:nvPr>
        </p:nvSpPr>
        <p:spPr>
          <a:xfrm>
            <a:off x="1630328" y="2729021"/>
            <a:ext cx="9281274" cy="3090532"/>
          </a:xfrm>
          <a:prstGeom prst="rect">
            <a:avLst/>
          </a:prstGeom>
        </p:spPr>
        <p:txBody>
          <a:bodyPr vert="horz" lIns="0" tIns="0" rIns="0" bIns="0" rtlCol="0" anchor="t" anchorCtr="0">
            <a:no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4" name="Tijdelijke aanduiding voor datum 3">
            <a:extLst>
              <a:ext uri="{FF2B5EF4-FFF2-40B4-BE49-F238E27FC236}">
                <a16:creationId xmlns:a16="http://schemas.microsoft.com/office/drawing/2014/main" xmlns="" id="{54F6AD4E-0376-4AAB-8907-1E42C45378EA}"/>
              </a:ext>
            </a:extLst>
          </p:cNvPr>
          <p:cNvSpPr>
            <a:spLocks noGrp="1"/>
          </p:cNvSpPr>
          <p:nvPr>
            <p:ph type="dt" sz="half" idx="2"/>
          </p:nvPr>
        </p:nvSpPr>
        <p:spPr>
          <a:xfrm>
            <a:off x="4998576" y="6264004"/>
            <a:ext cx="2743200" cy="365125"/>
          </a:xfrm>
          <a:prstGeom prst="rect">
            <a:avLst/>
          </a:prstGeom>
        </p:spPr>
        <p:txBody>
          <a:bodyPr vert="horz" lIns="0" tIns="0" rIns="0" bIns="0" rtlCol="0" anchor="t" anchorCtr="0">
            <a:noAutofit/>
          </a:bodyPr>
          <a:lstStyle>
            <a:lvl1pPr algn="l">
              <a:defRPr sz="1200">
                <a:solidFill>
                  <a:schemeClr val="tx1"/>
                </a:solidFill>
                <a:latin typeface="+mj-lt"/>
              </a:defRPr>
            </a:lvl1pPr>
          </a:lstStyle>
          <a:p>
            <a:fld id="{DBD11645-2B54-4054-A034-3BFD1EBEB21D}" type="datetime1">
              <a:rPr lang="nl-BE" smtClean="0"/>
              <a:t>12/11/2019</a:t>
            </a:fld>
            <a:endParaRPr lang="nl-BE" dirty="0"/>
          </a:p>
        </p:txBody>
      </p:sp>
      <p:sp>
        <p:nvSpPr>
          <p:cNvPr id="5" name="Tijdelijke aanduiding voor voettekst 4">
            <a:extLst>
              <a:ext uri="{FF2B5EF4-FFF2-40B4-BE49-F238E27FC236}">
                <a16:creationId xmlns:a16="http://schemas.microsoft.com/office/drawing/2014/main" xmlns="" id="{8141D534-2D3B-4E3E-93F0-6E17F620AFFF}"/>
              </a:ext>
            </a:extLst>
          </p:cNvPr>
          <p:cNvSpPr>
            <a:spLocks noGrp="1"/>
          </p:cNvSpPr>
          <p:nvPr>
            <p:ph type="ftr" sz="quarter" idx="3"/>
          </p:nvPr>
        </p:nvSpPr>
        <p:spPr>
          <a:xfrm>
            <a:off x="861246" y="6264211"/>
            <a:ext cx="4114800" cy="365125"/>
          </a:xfrm>
          <a:prstGeom prst="rect">
            <a:avLst/>
          </a:prstGeom>
        </p:spPr>
        <p:txBody>
          <a:bodyPr vert="horz" lIns="0" tIns="0" rIns="0" bIns="0" rtlCol="0" anchor="t" anchorCtr="0">
            <a:noAutofit/>
          </a:bodyPr>
          <a:lstStyle>
            <a:lvl1pPr algn="l">
              <a:defRPr sz="1200" b="0">
                <a:solidFill>
                  <a:schemeClr val="tx1"/>
                </a:solidFill>
                <a:latin typeface="+mj-lt"/>
              </a:defRPr>
            </a:lvl1pPr>
          </a:lstStyle>
          <a:p>
            <a:r>
              <a:rPr lang="nl-BE" smtClean="0"/>
              <a:t>12-11-19</a:t>
            </a:r>
            <a:endParaRPr lang="nl-BE" dirty="0"/>
          </a:p>
        </p:txBody>
      </p:sp>
      <p:sp>
        <p:nvSpPr>
          <p:cNvPr id="6" name="Tijdelijke aanduiding voor dianummer 5">
            <a:extLst>
              <a:ext uri="{FF2B5EF4-FFF2-40B4-BE49-F238E27FC236}">
                <a16:creationId xmlns:a16="http://schemas.microsoft.com/office/drawing/2014/main" xmlns="" id="{2AC6B2CE-C5EC-498A-A0F1-8E7B718BB6B3}"/>
              </a:ext>
            </a:extLst>
          </p:cNvPr>
          <p:cNvSpPr>
            <a:spLocks noGrp="1"/>
          </p:cNvSpPr>
          <p:nvPr>
            <p:ph type="sldNum" sz="quarter" idx="4"/>
          </p:nvPr>
        </p:nvSpPr>
        <p:spPr>
          <a:xfrm>
            <a:off x="534291" y="6264211"/>
            <a:ext cx="288000" cy="365125"/>
          </a:xfrm>
          <a:prstGeom prst="rect">
            <a:avLst/>
          </a:prstGeom>
        </p:spPr>
        <p:txBody>
          <a:bodyPr vert="horz" lIns="0" tIns="0" rIns="0" bIns="0" rtlCol="0" anchor="t" anchorCtr="0">
            <a:noAutofit/>
          </a:bodyPr>
          <a:lstStyle>
            <a:lvl1pPr algn="l">
              <a:defRPr sz="1200" b="0">
                <a:solidFill>
                  <a:schemeClr val="tx1"/>
                </a:solidFill>
                <a:latin typeface="+mj-lt"/>
              </a:defRPr>
            </a:lvl1pPr>
          </a:lstStyle>
          <a:p>
            <a:fld id="{FF88DA20-ED00-471C-9170-60F590CB400A}" type="slidenum">
              <a:rPr lang="nl-BE" smtClean="0"/>
              <a:pPr/>
              <a:t>‹nr.›</a:t>
            </a:fld>
            <a:endParaRPr lang="nl-BE" dirty="0"/>
          </a:p>
        </p:txBody>
      </p:sp>
      <p:pic>
        <p:nvPicPr>
          <p:cNvPr id="9" name="Afbeelding 8">
            <a:extLst>
              <a:ext uri="{FF2B5EF4-FFF2-40B4-BE49-F238E27FC236}">
                <a16:creationId xmlns:a16="http://schemas.microsoft.com/office/drawing/2014/main" xmlns="" id="{C54CFD1D-AE9F-4E01-BB96-1FD87EDE6CC2}"/>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0625073" y="6073683"/>
            <a:ext cx="1153603" cy="370307"/>
          </a:xfrm>
          <a:prstGeom prst="rect">
            <a:avLst/>
          </a:prstGeom>
        </p:spPr>
      </p:pic>
      <p:sp>
        <p:nvSpPr>
          <p:cNvPr id="10" name="Gelijkbenige driehoek 9">
            <a:extLst>
              <a:ext uri="{FF2B5EF4-FFF2-40B4-BE49-F238E27FC236}">
                <a16:creationId xmlns:a16="http://schemas.microsoft.com/office/drawing/2014/main" xmlns="" id="{91F4572B-450D-4A18-A92E-3CDA65745A0D}"/>
              </a:ext>
            </a:extLst>
          </p:cNvPr>
          <p:cNvSpPr/>
          <p:nvPr userDrawn="1"/>
        </p:nvSpPr>
        <p:spPr>
          <a:xfrm rot="5400000">
            <a:off x="388523" y="6324985"/>
            <a:ext cx="116206" cy="53534"/>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800"/>
          </a:p>
        </p:txBody>
      </p:sp>
    </p:spTree>
    <p:extLst>
      <p:ext uri="{BB962C8B-B14F-4D97-AF65-F5344CB8AC3E}">
        <p14:creationId xmlns:p14="http://schemas.microsoft.com/office/powerpoint/2010/main" val="3853335005"/>
      </p:ext>
    </p:extLst>
  </p:cSld>
  <p:clrMap bg1="lt1" tx1="dk1" bg2="lt2" tx2="dk2" accent1="accent1" accent2="accent2" accent3="accent3" accent4="accent4" accent5="accent5" accent6="accent6" hlink="hlink" folHlink="folHlink"/>
  <p:sldLayoutIdLst>
    <p:sldLayoutId id="2147483668" r:id="rId1"/>
    <p:sldLayoutId id="2147483649" r:id="rId2"/>
    <p:sldLayoutId id="2147483667" r:id="rId3"/>
    <p:sldLayoutId id="2147483650" r:id="rId4"/>
    <p:sldLayoutId id="2147483661" r:id="rId5"/>
    <p:sldLayoutId id="2147483652" r:id="rId6"/>
    <p:sldLayoutId id="2147483651" r:id="rId7"/>
    <p:sldLayoutId id="2147483663" r:id="rId8"/>
    <p:sldLayoutId id="2147483666" r:id="rId9"/>
    <p:sldLayoutId id="2147483664" r:id="rId10"/>
    <p:sldLayoutId id="2147483665" r:id="rId11"/>
    <p:sldLayoutId id="2147483653" r:id="rId12"/>
    <p:sldLayoutId id="2147483669" r:id="rId13"/>
    <p:sldLayoutId id="2147483654" r:id="rId14"/>
    <p:sldLayoutId id="2147483655" r:id="rId15"/>
    <p:sldLayoutId id="2147483670" r:id="rId16"/>
    <p:sldLayoutId id="2147483671" r:id="rId17"/>
    <p:sldLayoutId id="2147483672" r:id="rId18"/>
  </p:sldLayoutIdLst>
  <p:hf hdr="0" dt="0"/>
  <p:txStyles>
    <p:titleStyle>
      <a:lvl1pPr algn="l" defTabSz="914400" rtl="0" eaLnBrk="1" latinLnBrk="0" hangingPunct="1">
        <a:lnSpc>
          <a:spcPct val="80000"/>
        </a:lnSpc>
        <a:spcBef>
          <a:spcPct val="0"/>
        </a:spcBef>
        <a:buNone/>
        <a:defRPr sz="2600" b="1" kern="1200">
          <a:solidFill>
            <a:schemeClr val="accent2"/>
          </a:solidFill>
          <a:latin typeface="+mj-lt"/>
          <a:ea typeface="+mj-ea"/>
          <a:cs typeface="+mj-cs"/>
        </a:defRPr>
      </a:lvl1pPr>
    </p:titleStyle>
    <p:bodyStyle>
      <a:lvl1pPr marL="177800" indent="-1778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538163" indent="-180000" algn="l" defTabSz="914400" rtl="0" eaLnBrk="1" latinLnBrk="0" hangingPunct="1">
        <a:lnSpc>
          <a:spcPct val="100000"/>
        </a:lnSpc>
        <a:spcBef>
          <a:spcPts val="500"/>
        </a:spcBef>
        <a:buFont typeface="Arial" panose="020B0604020202020204" pitchFamily="34" charset="0"/>
        <a:buChar char="•"/>
        <a:defRPr sz="2800" kern="1200">
          <a:solidFill>
            <a:schemeClr val="tx1"/>
          </a:solidFill>
          <a:latin typeface="+mn-lt"/>
          <a:ea typeface="+mn-ea"/>
          <a:cs typeface="+mn-cs"/>
        </a:defRPr>
      </a:lvl2pPr>
      <a:lvl3pPr marL="900000" indent="-180000" algn="l" defTabSz="914400" rtl="0" eaLnBrk="1" latinLnBrk="0" hangingPunct="1">
        <a:lnSpc>
          <a:spcPct val="100000"/>
        </a:lnSpc>
        <a:spcBef>
          <a:spcPts val="500"/>
        </a:spcBef>
        <a:buFont typeface="Arial" panose="020B0604020202020204" pitchFamily="34" charset="0"/>
        <a:buChar char="•"/>
        <a:defRPr sz="2800" kern="1200">
          <a:solidFill>
            <a:schemeClr val="tx1"/>
          </a:solidFill>
          <a:latin typeface="+mn-lt"/>
          <a:ea typeface="+mn-ea"/>
          <a:cs typeface="+mn-cs"/>
        </a:defRPr>
      </a:lvl3pPr>
      <a:lvl4pPr marL="1260000" indent="-180000" algn="l" defTabSz="914400" rtl="0" eaLnBrk="1" latinLnBrk="0" hangingPunct="1">
        <a:lnSpc>
          <a:spcPct val="100000"/>
        </a:lnSpc>
        <a:spcBef>
          <a:spcPts val="500"/>
        </a:spcBef>
        <a:buFont typeface="Arial" panose="020B0604020202020204" pitchFamily="34" charset="0"/>
        <a:buChar char="•"/>
        <a:defRPr sz="2800" kern="1200">
          <a:solidFill>
            <a:schemeClr val="tx1"/>
          </a:solidFill>
          <a:latin typeface="+mn-lt"/>
          <a:ea typeface="+mn-ea"/>
          <a:cs typeface="+mn-cs"/>
        </a:defRPr>
      </a:lvl4pPr>
      <a:lvl5pPr marL="1620000" indent="-180000" algn="l" defTabSz="914400" rtl="0" eaLnBrk="1" latinLnBrk="0" hangingPunct="1">
        <a:lnSpc>
          <a:spcPct val="100000"/>
        </a:lnSpc>
        <a:spcBef>
          <a:spcPts val="500"/>
        </a:spcBef>
        <a:buFont typeface="Arial" panose="020B0604020202020204" pitchFamily="34" charset="0"/>
        <a:buChar char="•"/>
        <a:defRPr sz="2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7.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16.xml"/><Relationship Id="rId5" Type="http://schemas.openxmlformats.org/officeDocument/2006/relationships/image" Target="../media/image18.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15.xml"/><Relationship Id="rId5" Type="http://schemas.openxmlformats.org/officeDocument/2006/relationships/image" Target="../media/image20.png"/><Relationship Id="rId4" Type="http://schemas.openxmlformats.org/officeDocument/2006/relationships/image" Target="../media/image12.tmp"/></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15.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8" Type="http://schemas.openxmlformats.org/officeDocument/2006/relationships/image" Target="../media/image27.tmp"/><Relationship Id="rId3" Type="http://schemas.openxmlformats.org/officeDocument/2006/relationships/image" Target="../media/image22.tmp"/><Relationship Id="rId7" Type="http://schemas.openxmlformats.org/officeDocument/2006/relationships/image" Target="../media/image26.tmp"/><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image" Target="../media/image25.tmp"/><Relationship Id="rId5" Type="http://schemas.openxmlformats.org/officeDocument/2006/relationships/image" Target="../media/image24.tmp"/><Relationship Id="rId4" Type="http://schemas.openxmlformats.org/officeDocument/2006/relationships/image" Target="../media/image23.tmp"/></Relationships>
</file>

<file path=ppt/slides/_rels/slide19.xml.rels><?xml version="1.0" encoding="UTF-8" standalone="yes"?>
<Relationships xmlns="http://schemas.openxmlformats.org/package/2006/relationships"><Relationship Id="rId3" Type="http://schemas.openxmlformats.org/officeDocument/2006/relationships/image" Target="../media/image27.tmp"/><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7.tmp"/><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8.tmp"/><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29.tmp"/><Relationship Id="rId2" Type="http://schemas.openxmlformats.org/officeDocument/2006/relationships/notesSlide" Target="../notesSlides/notesSlide25.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30.tmp"/><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31.tmp"/><Relationship Id="rId2" Type="http://schemas.openxmlformats.org/officeDocument/2006/relationships/notesSlide" Target="../notesSlides/notesSlide27.xml"/><Relationship Id="rId1" Type="http://schemas.openxmlformats.org/officeDocument/2006/relationships/slideLayout" Target="../slideLayouts/slideLayout16.xml"/><Relationship Id="rId5" Type="http://schemas.openxmlformats.org/officeDocument/2006/relationships/image" Target="../media/image33.tmp"/><Relationship Id="rId4" Type="http://schemas.openxmlformats.org/officeDocument/2006/relationships/image" Target="../media/image32.tmp"/></Relationships>
</file>

<file path=ppt/slides/_rels/slide28.xml.rels><?xml version="1.0" encoding="UTF-8" standalone="yes"?>
<Relationships xmlns="http://schemas.openxmlformats.org/package/2006/relationships"><Relationship Id="rId3" Type="http://schemas.openxmlformats.org/officeDocument/2006/relationships/image" Target="../media/image34.tmp"/><Relationship Id="rId2" Type="http://schemas.openxmlformats.org/officeDocument/2006/relationships/notesSlide" Target="../notesSlides/notesSlide28.xm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notesSlide" Target="../notesSlides/notesSlide3.xml"/><Relationship Id="rId1" Type="http://schemas.openxmlformats.org/officeDocument/2006/relationships/slideLayout" Target="../slideLayouts/slideLayout10.xml"/><Relationship Id="rId5" Type="http://schemas.openxmlformats.org/officeDocument/2006/relationships/image" Target="../media/image9.tmp"/><Relationship Id="rId4" Type="http://schemas.openxmlformats.org/officeDocument/2006/relationships/image" Target="../media/image8.tmp"/></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0.xml"/><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1.xml"/><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8.tmp"/><Relationship Id="rId2" Type="http://schemas.openxmlformats.org/officeDocument/2006/relationships/notesSlide" Target="../notesSlides/notesSlide35.xml"/><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7.xml"/><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8.xml"/><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9.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notesSlide" Target="../notesSlides/notesSlide4.xml"/><Relationship Id="rId1" Type="http://schemas.openxmlformats.org/officeDocument/2006/relationships/slideLayout" Target="../slideLayouts/slideLayout10.xml"/><Relationship Id="rId5" Type="http://schemas.openxmlformats.org/officeDocument/2006/relationships/image" Target="../media/image11.tmp"/><Relationship Id="rId4" Type="http://schemas.openxmlformats.org/officeDocument/2006/relationships/image" Target="../media/image10.tmp"/></Relationships>
</file>

<file path=ppt/slides/_rels/slide4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0.xml"/><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1.xml"/><Relationship Id="rId1" Type="http://schemas.openxmlformats.org/officeDocument/2006/relationships/slideLayout" Target="../slideLayouts/slideLayout16.xml"/><Relationship Id="rId4" Type="http://schemas.openxmlformats.org/officeDocument/2006/relationships/image" Target="../media/image42.png"/></Relationships>
</file>

<file path=ppt/slides/_rels/slide42.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42.xml"/><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3.xml"/><Relationship Id="rId1" Type="http://schemas.openxmlformats.org/officeDocument/2006/relationships/slideLayout" Target="../slideLayouts/slideLayout16.xml"/><Relationship Id="rId4" Type="http://schemas.openxmlformats.org/officeDocument/2006/relationships/image" Target="../media/image42.png"/></Relationships>
</file>

<file path=ppt/slides/_rels/slide4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4.xml"/><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5.xml"/><Relationship Id="rId1" Type="http://schemas.openxmlformats.org/officeDocument/2006/relationships/slideLayout" Target="../slideLayouts/slideLayout16.xml"/><Relationship Id="rId4" Type="http://schemas.openxmlformats.org/officeDocument/2006/relationships/image" Target="../media/image42.png"/></Relationships>
</file>

<file path=ppt/slides/_rels/slide4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hyperlink" Target="mailto:marlies.algoet@odisee.be" TargetMode="Externa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notesSlide" Target="../notesSlides/notesSlide9.xml"/><Relationship Id="rId1" Type="http://schemas.openxmlformats.org/officeDocument/2006/relationships/slideLayout" Target="../slideLayouts/slideLayout15.xml"/><Relationship Id="rId4" Type="http://schemas.openxmlformats.org/officeDocument/2006/relationships/image" Target="../media/image13.tm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11804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BE" dirty="0"/>
              <a:t/>
            </a:r>
            <a:br>
              <a:rPr lang="nl-BE" dirty="0"/>
            </a:br>
            <a:r>
              <a:rPr lang="nl-BE" dirty="0" smtClean="0"/>
              <a:t/>
            </a:r>
            <a:br>
              <a:rPr lang="nl-BE" dirty="0" smtClean="0"/>
            </a:br>
            <a:r>
              <a:rPr lang="nl-BE" dirty="0"/>
              <a:t/>
            </a:r>
            <a:br>
              <a:rPr lang="nl-BE" dirty="0"/>
            </a:br>
            <a:r>
              <a:rPr lang="nl-BE" b="0" dirty="0" smtClean="0"/>
              <a:t>Hoe herken je rijke taal- en denkomgeving? Tools</a:t>
            </a:r>
            <a:endParaRPr lang="nl-BE" b="0" dirty="0"/>
          </a:p>
        </p:txBody>
      </p:sp>
      <p:sp>
        <p:nvSpPr>
          <p:cNvPr id="4" name="Tijdelijke aanduiding voor voettekst 3"/>
          <p:cNvSpPr>
            <a:spLocks noGrp="1"/>
          </p:cNvSpPr>
          <p:nvPr>
            <p:ph type="ftr" sz="quarter" idx="11"/>
          </p:nvPr>
        </p:nvSpPr>
        <p:spPr/>
        <p:txBody>
          <a:bodyPr/>
          <a:lstStyle/>
          <a:p>
            <a:r>
              <a:rPr lang="nl-BE" smtClean="0"/>
              <a:t>12-11-19</a:t>
            </a:r>
            <a:endParaRPr lang="nl-BE"/>
          </a:p>
        </p:txBody>
      </p:sp>
      <p:sp>
        <p:nvSpPr>
          <p:cNvPr id="5" name="Tijdelijke aanduiding voor dianummer 4"/>
          <p:cNvSpPr>
            <a:spLocks noGrp="1"/>
          </p:cNvSpPr>
          <p:nvPr>
            <p:ph type="sldNum" sz="quarter" idx="12"/>
          </p:nvPr>
        </p:nvSpPr>
        <p:spPr/>
        <p:txBody>
          <a:bodyPr/>
          <a:lstStyle/>
          <a:p>
            <a:fld id="{FF88DA20-ED00-471C-9170-60F590CB400A}" type="slidenum">
              <a:rPr lang="nl-BE" smtClean="0"/>
              <a:pPr/>
              <a:t>10</a:t>
            </a:fld>
            <a:endParaRPr lang="nl-BE"/>
          </a:p>
        </p:txBody>
      </p:sp>
      <p:sp>
        <p:nvSpPr>
          <p:cNvPr id="10" name="Tijdelijke aanduiding voor tekst 9"/>
          <p:cNvSpPr>
            <a:spLocks noGrp="1"/>
          </p:cNvSpPr>
          <p:nvPr>
            <p:ph type="body" sz="quarter" idx="13"/>
          </p:nvPr>
        </p:nvSpPr>
        <p:spPr/>
        <p:txBody>
          <a:bodyPr/>
          <a:lstStyle/>
          <a:p>
            <a:endParaRPr lang="nl-BE"/>
          </a:p>
        </p:txBody>
      </p:sp>
      <p:sp>
        <p:nvSpPr>
          <p:cNvPr id="7" name="Tijdelijke aanduiding voor tekst 8"/>
          <p:cNvSpPr txBox="1">
            <a:spLocks/>
          </p:cNvSpPr>
          <p:nvPr/>
        </p:nvSpPr>
        <p:spPr>
          <a:xfrm>
            <a:off x="2674828" y="3919791"/>
            <a:ext cx="7759257" cy="1500187"/>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1000"/>
              </a:spcBef>
              <a:buFont typeface="Arial" panose="020B0604020202020204" pitchFamily="34" charset="0"/>
              <a:buNone/>
              <a:defRPr sz="2400" kern="1200">
                <a:solidFill>
                  <a:schemeClr val="tx1"/>
                </a:solidFill>
                <a:latin typeface="+mj-lt"/>
                <a:ea typeface="+mn-ea"/>
                <a:cs typeface="+mn-cs"/>
              </a:defRPr>
            </a:lvl1pPr>
            <a:lvl2pPr marL="457200" indent="0" algn="l" defTabSz="914400" rtl="0" eaLnBrk="1" latinLnBrk="0" hangingPunct="1">
              <a:lnSpc>
                <a:spcPct val="10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nl-BE" sz="2800" dirty="0" smtClean="0">
                <a:solidFill>
                  <a:schemeClr val="bg1"/>
                </a:solidFill>
              </a:rPr>
              <a:t>1.1  Rijke taalomgeving</a:t>
            </a:r>
          </a:p>
          <a:p>
            <a:r>
              <a:rPr lang="nl-BE" sz="2800" b="1" dirty="0" smtClean="0">
                <a:solidFill>
                  <a:schemeClr val="bg1"/>
                </a:solidFill>
              </a:rPr>
              <a:t>1.2 Rijke </a:t>
            </a:r>
            <a:r>
              <a:rPr lang="nl-BE" sz="2800" b="1" dirty="0" err="1" smtClean="0">
                <a:solidFill>
                  <a:schemeClr val="bg1"/>
                </a:solidFill>
              </a:rPr>
              <a:t>taaldenkomgeving</a:t>
            </a:r>
            <a:endParaRPr lang="nl-BE" sz="2800" b="1" dirty="0" smtClean="0">
              <a:solidFill>
                <a:schemeClr val="bg1"/>
              </a:solidFill>
            </a:endParaRPr>
          </a:p>
          <a:p>
            <a:endParaRPr lang="nl-BE" sz="2800" dirty="0" smtClean="0">
              <a:solidFill>
                <a:schemeClr val="bg1"/>
              </a:solidFill>
            </a:endParaRPr>
          </a:p>
          <a:p>
            <a:endParaRPr lang="nl-BE" sz="2800" dirty="0" smtClean="0">
              <a:solidFill>
                <a:schemeClr val="bg1"/>
              </a:solidFill>
            </a:endParaRPr>
          </a:p>
        </p:txBody>
      </p:sp>
    </p:spTree>
    <p:extLst>
      <p:ext uri="{BB962C8B-B14F-4D97-AF65-F5344CB8AC3E}">
        <p14:creationId xmlns:p14="http://schemas.microsoft.com/office/powerpoint/2010/main" val="31966079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BE" dirty="0" err="1" smtClean="0"/>
              <a:t>To</a:t>
            </a:r>
            <a:r>
              <a:rPr lang="nl-BE" dirty="0" smtClean="0"/>
              <a:t> </a:t>
            </a:r>
            <a:r>
              <a:rPr lang="nl-BE" dirty="0" err="1" smtClean="0"/>
              <a:t>think</a:t>
            </a:r>
            <a:r>
              <a:rPr lang="nl-BE" dirty="0" smtClean="0"/>
              <a:t> or </a:t>
            </a:r>
            <a:r>
              <a:rPr lang="nl-BE" dirty="0" err="1" smtClean="0"/>
              <a:t>not</a:t>
            </a:r>
            <a:r>
              <a:rPr lang="nl-BE" dirty="0" smtClean="0"/>
              <a:t> </a:t>
            </a:r>
            <a:r>
              <a:rPr lang="nl-BE" dirty="0" err="1" smtClean="0"/>
              <a:t>to</a:t>
            </a:r>
            <a:r>
              <a:rPr lang="nl-BE" dirty="0" smtClean="0"/>
              <a:t> </a:t>
            </a:r>
            <a:r>
              <a:rPr lang="nl-BE" dirty="0" err="1" smtClean="0"/>
              <a:t>think</a:t>
            </a:r>
            <a:endParaRPr lang="nl-BE" dirty="0"/>
          </a:p>
        </p:txBody>
      </p:sp>
      <p:sp>
        <p:nvSpPr>
          <p:cNvPr id="3" name="Ondertitel 2"/>
          <p:cNvSpPr>
            <a:spLocks noGrp="1"/>
          </p:cNvSpPr>
          <p:nvPr>
            <p:ph type="subTitle" idx="1"/>
          </p:nvPr>
        </p:nvSpPr>
        <p:spPr/>
        <p:txBody>
          <a:bodyPr/>
          <a:lstStyle/>
          <a:p>
            <a:r>
              <a:rPr lang="nl-BE" dirty="0" err="1" smtClean="0"/>
              <a:t>That’s</a:t>
            </a:r>
            <a:r>
              <a:rPr lang="nl-BE" dirty="0" smtClean="0"/>
              <a:t> </a:t>
            </a:r>
            <a:r>
              <a:rPr lang="nl-BE" dirty="0" err="1" smtClean="0"/>
              <a:t>the</a:t>
            </a:r>
            <a:r>
              <a:rPr lang="nl-BE" dirty="0" smtClean="0"/>
              <a:t> question</a:t>
            </a:r>
            <a:endParaRPr lang="nl-BE" dirty="0"/>
          </a:p>
        </p:txBody>
      </p:sp>
      <p:sp>
        <p:nvSpPr>
          <p:cNvPr id="4" name="Tijdelijke aanduiding voor voettekst 3"/>
          <p:cNvSpPr>
            <a:spLocks noGrp="1"/>
          </p:cNvSpPr>
          <p:nvPr>
            <p:ph type="ftr" sz="quarter" idx="11"/>
          </p:nvPr>
        </p:nvSpPr>
        <p:spPr/>
        <p:txBody>
          <a:bodyPr/>
          <a:lstStyle/>
          <a:p>
            <a:r>
              <a:rPr lang="nl-BE" smtClean="0"/>
              <a:t>12-11-19</a:t>
            </a:r>
            <a:endParaRPr lang="nl-BE"/>
          </a:p>
        </p:txBody>
      </p:sp>
      <p:sp>
        <p:nvSpPr>
          <p:cNvPr id="5" name="Tijdelijke aanduiding voor dianummer 4"/>
          <p:cNvSpPr>
            <a:spLocks noGrp="1"/>
          </p:cNvSpPr>
          <p:nvPr>
            <p:ph type="sldNum" sz="quarter" idx="12"/>
          </p:nvPr>
        </p:nvSpPr>
        <p:spPr/>
        <p:txBody>
          <a:bodyPr/>
          <a:lstStyle/>
          <a:p>
            <a:fld id="{E87BD038-5436-4A32-A2E9-FB67E43F2339}" type="slidenum">
              <a:rPr lang="nl-BE" smtClean="0"/>
              <a:t>11</a:t>
            </a:fld>
            <a:endParaRPr lang="nl-BE"/>
          </a:p>
        </p:txBody>
      </p:sp>
    </p:spTree>
    <p:extLst>
      <p:ext uri="{BB962C8B-B14F-4D97-AF65-F5344CB8AC3E}">
        <p14:creationId xmlns:p14="http://schemas.microsoft.com/office/powerpoint/2010/main" val="21142357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BE"/>
          </a:p>
        </p:txBody>
      </p:sp>
      <p:pic>
        <p:nvPicPr>
          <p:cNvPr id="4" name="Tijdelijke aanduiding voor inhoud 3"/>
          <p:cNvPicPr>
            <a:picLocks noGrp="1" noChangeAspect="1"/>
          </p:cNvPicPr>
          <p:nvPr>
            <p:ph idx="1"/>
          </p:nvPr>
        </p:nvPicPr>
        <p:blipFill>
          <a:blip r:embed="rId3"/>
          <a:stretch>
            <a:fillRect/>
          </a:stretch>
        </p:blipFill>
        <p:spPr>
          <a:xfrm flipH="1">
            <a:off x="3568513" y="1219744"/>
            <a:ext cx="4571439" cy="4347338"/>
          </a:xfrm>
          <a:prstGeom prst="rect">
            <a:avLst/>
          </a:prstGeom>
        </p:spPr>
      </p:pic>
      <p:sp>
        <p:nvSpPr>
          <p:cNvPr id="3" name="Tijdelijke aanduiding voor voettekst 2"/>
          <p:cNvSpPr>
            <a:spLocks noGrp="1"/>
          </p:cNvSpPr>
          <p:nvPr>
            <p:ph type="ftr" sz="quarter" idx="11"/>
          </p:nvPr>
        </p:nvSpPr>
        <p:spPr/>
        <p:txBody>
          <a:bodyPr/>
          <a:lstStyle/>
          <a:p>
            <a:r>
              <a:rPr lang="nl-BE" smtClean="0"/>
              <a:t>12-11-19</a:t>
            </a:r>
            <a:endParaRPr lang="nl-BE"/>
          </a:p>
        </p:txBody>
      </p:sp>
      <p:sp>
        <p:nvSpPr>
          <p:cNvPr id="5" name="Tijdelijke aanduiding voor dianummer 4"/>
          <p:cNvSpPr>
            <a:spLocks noGrp="1"/>
          </p:cNvSpPr>
          <p:nvPr>
            <p:ph type="sldNum" sz="quarter" idx="12"/>
          </p:nvPr>
        </p:nvSpPr>
        <p:spPr/>
        <p:txBody>
          <a:bodyPr/>
          <a:lstStyle/>
          <a:p>
            <a:fld id="{256E9D6E-3B19-4886-AE73-8F09398DD3D4}" type="slidenum">
              <a:rPr lang="nl-BE" smtClean="0"/>
              <a:t>12</a:t>
            </a:fld>
            <a:endParaRPr lang="nl-BE"/>
          </a:p>
        </p:txBody>
      </p:sp>
    </p:spTree>
    <p:extLst>
      <p:ext uri="{BB962C8B-B14F-4D97-AF65-F5344CB8AC3E}">
        <p14:creationId xmlns:p14="http://schemas.microsoft.com/office/powerpoint/2010/main" val="33084858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6"/>
            <a:ext cx="10515600" cy="152400"/>
          </a:xfrm>
        </p:spPr>
        <p:txBody>
          <a:bodyPr>
            <a:normAutofit fontScale="90000"/>
          </a:bodyPr>
          <a:lstStyle/>
          <a:p>
            <a:endParaRPr lang="nl-BE" dirty="0"/>
          </a:p>
        </p:txBody>
      </p:sp>
      <p:pic>
        <p:nvPicPr>
          <p:cNvPr id="4" name="Tijdelijke aanduiding voor inhoud 3"/>
          <p:cNvPicPr>
            <a:picLocks noGrp="1" noChangeAspect="1"/>
          </p:cNvPicPr>
          <p:nvPr>
            <p:ph idx="1"/>
          </p:nvPr>
        </p:nvPicPr>
        <p:blipFill>
          <a:blip r:embed="rId3"/>
          <a:stretch>
            <a:fillRect/>
          </a:stretch>
        </p:blipFill>
        <p:spPr>
          <a:xfrm>
            <a:off x="3220866" y="2091352"/>
            <a:ext cx="4572396" cy="4346825"/>
          </a:xfrm>
          <a:prstGeom prst="rect">
            <a:avLst/>
          </a:prstGeom>
        </p:spPr>
      </p:pic>
      <p:sp>
        <p:nvSpPr>
          <p:cNvPr id="5" name="Wolkvormige toelichting 4"/>
          <p:cNvSpPr/>
          <p:nvPr/>
        </p:nvSpPr>
        <p:spPr>
          <a:xfrm>
            <a:off x="7483099" y="3477851"/>
            <a:ext cx="4091552" cy="2192095"/>
          </a:xfrm>
          <a:prstGeom prst="cloudCallout">
            <a:avLst>
              <a:gd name="adj1" fmla="val -62121"/>
              <a:gd name="adj2" fmla="val -4920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6" name="Wolkvormige toelichting 5"/>
          <p:cNvSpPr/>
          <p:nvPr/>
        </p:nvSpPr>
        <p:spPr>
          <a:xfrm>
            <a:off x="7700075" y="517525"/>
            <a:ext cx="4091552" cy="2192095"/>
          </a:xfrm>
          <a:prstGeom prst="cloudCallout">
            <a:avLst>
              <a:gd name="adj1" fmla="val -61742"/>
              <a:gd name="adj2" fmla="val 6603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 name="Wolkvormige toelichting 6"/>
          <p:cNvSpPr/>
          <p:nvPr/>
        </p:nvSpPr>
        <p:spPr>
          <a:xfrm>
            <a:off x="737263" y="365125"/>
            <a:ext cx="4091552" cy="2192095"/>
          </a:xfrm>
          <a:prstGeom prst="cloudCallout">
            <a:avLst>
              <a:gd name="adj1" fmla="val 52273"/>
              <a:gd name="adj2" fmla="val 4199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 name="Wolkvormige toelichting 7"/>
          <p:cNvSpPr/>
          <p:nvPr/>
        </p:nvSpPr>
        <p:spPr>
          <a:xfrm>
            <a:off x="0" y="2957884"/>
            <a:ext cx="4091552" cy="2192095"/>
          </a:xfrm>
          <a:prstGeom prst="cloudCallout">
            <a:avLst>
              <a:gd name="adj1" fmla="val 70076"/>
              <a:gd name="adj2" fmla="val -6334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9" name="Tekstvak 8"/>
          <p:cNvSpPr txBox="1"/>
          <p:nvPr/>
        </p:nvSpPr>
        <p:spPr>
          <a:xfrm>
            <a:off x="8409122" y="1093606"/>
            <a:ext cx="2944678" cy="830997"/>
          </a:xfrm>
          <a:prstGeom prst="rect">
            <a:avLst/>
          </a:prstGeom>
          <a:noFill/>
        </p:spPr>
        <p:txBody>
          <a:bodyPr wrap="square" rtlCol="0">
            <a:spAutoFit/>
          </a:bodyPr>
          <a:lstStyle/>
          <a:p>
            <a:r>
              <a:rPr lang="nl-BE" sz="2400" dirty="0" smtClean="0"/>
              <a:t>Waar zijn mijn        kleren?</a:t>
            </a:r>
            <a:endParaRPr lang="nl-BE" sz="2400" dirty="0"/>
          </a:p>
        </p:txBody>
      </p:sp>
      <p:sp>
        <p:nvSpPr>
          <p:cNvPr id="10" name="Tekstvak 9"/>
          <p:cNvSpPr txBox="1"/>
          <p:nvPr/>
        </p:nvSpPr>
        <p:spPr>
          <a:xfrm>
            <a:off x="7921324" y="4053931"/>
            <a:ext cx="3215102" cy="830997"/>
          </a:xfrm>
          <a:prstGeom prst="rect">
            <a:avLst/>
          </a:prstGeom>
          <a:noFill/>
          <a:ln>
            <a:noFill/>
          </a:ln>
        </p:spPr>
        <p:txBody>
          <a:bodyPr wrap="square" rtlCol="0">
            <a:spAutoFit/>
          </a:bodyPr>
          <a:lstStyle/>
          <a:p>
            <a:r>
              <a:rPr lang="nl-BE" sz="2400" dirty="0" smtClean="0"/>
              <a:t>Waarom kan ik denken als ik een beeld ben? </a:t>
            </a:r>
            <a:endParaRPr lang="nl-BE" sz="2400" dirty="0"/>
          </a:p>
        </p:txBody>
      </p:sp>
      <p:sp>
        <p:nvSpPr>
          <p:cNvPr id="13" name="Tekstvak 12"/>
          <p:cNvSpPr txBox="1"/>
          <p:nvPr/>
        </p:nvSpPr>
        <p:spPr>
          <a:xfrm>
            <a:off x="1516449" y="793117"/>
            <a:ext cx="2603715" cy="1200329"/>
          </a:xfrm>
          <a:prstGeom prst="rect">
            <a:avLst/>
          </a:prstGeom>
          <a:noFill/>
        </p:spPr>
        <p:txBody>
          <a:bodyPr wrap="square" rtlCol="0">
            <a:spAutoFit/>
          </a:bodyPr>
          <a:lstStyle/>
          <a:p>
            <a:r>
              <a:rPr lang="nl-BE" sz="2400" dirty="0" smtClean="0"/>
              <a:t>Duurt dat hier nog lang of hoe ‘zit’ het?</a:t>
            </a:r>
            <a:endParaRPr lang="nl-BE" sz="2400" dirty="0"/>
          </a:p>
        </p:txBody>
      </p:sp>
      <p:sp>
        <p:nvSpPr>
          <p:cNvPr id="14" name="Tekstvak 13"/>
          <p:cNvSpPr txBox="1"/>
          <p:nvPr/>
        </p:nvSpPr>
        <p:spPr>
          <a:xfrm>
            <a:off x="737263" y="3332136"/>
            <a:ext cx="2747471" cy="1200329"/>
          </a:xfrm>
          <a:prstGeom prst="rect">
            <a:avLst/>
          </a:prstGeom>
          <a:noFill/>
        </p:spPr>
        <p:txBody>
          <a:bodyPr wrap="square" rtlCol="0">
            <a:spAutoFit/>
          </a:bodyPr>
          <a:lstStyle/>
          <a:p>
            <a:r>
              <a:rPr lang="nl-BE" sz="2400" dirty="0" smtClean="0"/>
              <a:t>Waarom verlies ik toch altijd bij strippoker?</a:t>
            </a:r>
            <a:endParaRPr lang="nl-BE" sz="2400" dirty="0"/>
          </a:p>
        </p:txBody>
      </p:sp>
      <p:sp>
        <p:nvSpPr>
          <p:cNvPr id="3" name="Tijdelijke aanduiding voor voettekst 2"/>
          <p:cNvSpPr>
            <a:spLocks noGrp="1"/>
          </p:cNvSpPr>
          <p:nvPr>
            <p:ph type="ftr" sz="quarter" idx="11"/>
          </p:nvPr>
        </p:nvSpPr>
        <p:spPr/>
        <p:txBody>
          <a:bodyPr/>
          <a:lstStyle/>
          <a:p>
            <a:r>
              <a:rPr lang="nl-BE" smtClean="0"/>
              <a:t>12-11-19</a:t>
            </a:r>
            <a:endParaRPr lang="nl-BE"/>
          </a:p>
        </p:txBody>
      </p:sp>
      <p:sp>
        <p:nvSpPr>
          <p:cNvPr id="11" name="Tijdelijke aanduiding voor dianummer 10"/>
          <p:cNvSpPr>
            <a:spLocks noGrp="1"/>
          </p:cNvSpPr>
          <p:nvPr>
            <p:ph type="sldNum" sz="quarter" idx="12"/>
          </p:nvPr>
        </p:nvSpPr>
        <p:spPr/>
        <p:txBody>
          <a:bodyPr/>
          <a:lstStyle/>
          <a:p>
            <a:fld id="{256E9D6E-3B19-4886-AE73-8F09398DD3D4}" type="slidenum">
              <a:rPr lang="nl-BE" smtClean="0"/>
              <a:t>13</a:t>
            </a:fld>
            <a:endParaRPr lang="nl-BE"/>
          </a:p>
        </p:txBody>
      </p:sp>
    </p:spTree>
    <p:extLst>
      <p:ext uri="{BB962C8B-B14F-4D97-AF65-F5344CB8AC3E}">
        <p14:creationId xmlns:p14="http://schemas.microsoft.com/office/powerpoint/2010/main" val="36598973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7177" y="2273149"/>
            <a:ext cx="2559771" cy="50851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Afgeronde rechthoek 4"/>
          <p:cNvSpPr/>
          <p:nvPr/>
        </p:nvSpPr>
        <p:spPr>
          <a:xfrm>
            <a:off x="2381702" y="3844194"/>
            <a:ext cx="2304256" cy="11680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BE" dirty="0">
                <a:latin typeface="Century Gothic" panose="020B0502020202020204" pitchFamily="34" charset="0"/>
              </a:rPr>
              <a:t>Vang de aandacht en zorg voor</a:t>
            </a:r>
          </a:p>
          <a:p>
            <a:r>
              <a:rPr lang="nl-BE" dirty="0">
                <a:latin typeface="Century Gothic" panose="020B0502020202020204" pitchFamily="34" charset="0"/>
              </a:rPr>
              <a:t>wederkerigheid</a:t>
            </a:r>
          </a:p>
        </p:txBody>
      </p:sp>
      <p:sp>
        <p:nvSpPr>
          <p:cNvPr id="7" name="Afgeronde rechthoek 6"/>
          <p:cNvSpPr/>
          <p:nvPr/>
        </p:nvSpPr>
        <p:spPr>
          <a:xfrm>
            <a:off x="2642636" y="2651802"/>
            <a:ext cx="2592288" cy="10062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BE" dirty="0">
                <a:latin typeface="Century Gothic" panose="020B0502020202020204" pitchFamily="34" charset="0"/>
              </a:rPr>
              <a:t>Geef zin aan wat je het kind wil leren</a:t>
            </a:r>
          </a:p>
          <a:p>
            <a:r>
              <a:rPr lang="nl-BE" dirty="0">
                <a:latin typeface="Century Gothic" panose="020B0502020202020204" pitchFamily="34" charset="0"/>
              </a:rPr>
              <a:t>Wees enthousiast</a:t>
            </a:r>
          </a:p>
        </p:txBody>
      </p:sp>
      <p:sp>
        <p:nvSpPr>
          <p:cNvPr id="8" name="Afgeronde rechthoek 7"/>
          <p:cNvSpPr/>
          <p:nvPr/>
        </p:nvSpPr>
        <p:spPr>
          <a:xfrm>
            <a:off x="4120000" y="1481870"/>
            <a:ext cx="3384376" cy="10062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BE" dirty="0">
                <a:latin typeface="Century Gothic" panose="020B0502020202020204" pitchFamily="34" charset="0"/>
              </a:rPr>
              <a:t>Leg relaties, verklaar, leg uit, borduur voort</a:t>
            </a:r>
          </a:p>
          <a:p>
            <a:r>
              <a:rPr lang="nl-BE" dirty="0">
                <a:latin typeface="Century Gothic" panose="020B0502020202020204" pitchFamily="34" charset="0"/>
              </a:rPr>
              <a:t>Overstijg het hier en nu</a:t>
            </a:r>
          </a:p>
        </p:txBody>
      </p:sp>
      <p:sp>
        <p:nvSpPr>
          <p:cNvPr id="9" name="Afgeronde rechthoek 8"/>
          <p:cNvSpPr/>
          <p:nvPr/>
        </p:nvSpPr>
        <p:spPr>
          <a:xfrm>
            <a:off x="7531529" y="2115187"/>
            <a:ext cx="2952328" cy="10062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BE" dirty="0">
                <a:latin typeface="Century Gothic" panose="020B0502020202020204" pitchFamily="34" charset="0"/>
              </a:rPr>
              <a:t>Denken voor, tijdens en na.</a:t>
            </a:r>
          </a:p>
        </p:txBody>
      </p:sp>
      <p:sp>
        <p:nvSpPr>
          <p:cNvPr id="10" name="Afgeronde rechthoek 9"/>
          <p:cNvSpPr/>
          <p:nvPr/>
        </p:nvSpPr>
        <p:spPr>
          <a:xfrm>
            <a:off x="7454101" y="4815740"/>
            <a:ext cx="2304256" cy="18250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BE" dirty="0">
                <a:latin typeface="Century Gothic" panose="020B0502020202020204" pitchFamily="34" charset="0"/>
              </a:rPr>
              <a:t>Geef feedback</a:t>
            </a:r>
          </a:p>
          <a:p>
            <a:r>
              <a:rPr lang="nl-BE" dirty="0">
                <a:latin typeface="Century Gothic" panose="020B0502020202020204" pitchFamily="34" charset="0"/>
              </a:rPr>
              <a:t>die zorgt voor zelfvertrouwen en motivatie  zodat het kind wil verder leren</a:t>
            </a:r>
          </a:p>
        </p:txBody>
      </p:sp>
      <p:pic>
        <p:nvPicPr>
          <p:cNvPr id="13" name="Afbeelding 12"/>
          <p:cNvPicPr>
            <a:picLocks noChangeAspect="1"/>
          </p:cNvPicPr>
          <p:nvPr/>
        </p:nvPicPr>
        <p:blipFill>
          <a:blip r:embed="rId4"/>
          <a:stretch>
            <a:fillRect/>
          </a:stretch>
        </p:blipFill>
        <p:spPr>
          <a:xfrm>
            <a:off x="5583997" y="5497365"/>
            <a:ext cx="1126130" cy="1070574"/>
          </a:xfrm>
          <a:prstGeom prst="rect">
            <a:avLst/>
          </a:prstGeom>
        </p:spPr>
      </p:pic>
      <p:sp>
        <p:nvSpPr>
          <p:cNvPr id="6" name="Tekstvak 5"/>
          <p:cNvSpPr txBox="1"/>
          <p:nvPr/>
        </p:nvSpPr>
        <p:spPr>
          <a:xfrm>
            <a:off x="2079571" y="5363946"/>
            <a:ext cx="2760453" cy="1200329"/>
          </a:xfrm>
          <a:prstGeom prst="rect">
            <a:avLst/>
          </a:prstGeom>
          <a:noFill/>
        </p:spPr>
        <p:txBody>
          <a:bodyPr wrap="square" rtlCol="0">
            <a:spAutoFit/>
          </a:bodyPr>
          <a:lstStyle/>
          <a:p>
            <a:r>
              <a:rPr lang="nl-BE" dirty="0" smtClean="0"/>
              <a:t>Ik wil jullie iets laten zien.  </a:t>
            </a:r>
            <a:r>
              <a:rPr lang="nl-BE" b="1" dirty="0" smtClean="0"/>
              <a:t>Is iedereen klaar om te kijken? Ja?  Jij ook, X? (X doet teken dat hij klaar is) </a:t>
            </a:r>
            <a:endParaRPr lang="nl-BE" b="1" dirty="0"/>
          </a:p>
        </p:txBody>
      </p:sp>
      <p:sp>
        <p:nvSpPr>
          <p:cNvPr id="17" name="Tekstvak 16"/>
          <p:cNvSpPr txBox="1"/>
          <p:nvPr/>
        </p:nvSpPr>
        <p:spPr>
          <a:xfrm>
            <a:off x="535489" y="426154"/>
            <a:ext cx="3403291" cy="2031325"/>
          </a:xfrm>
          <a:prstGeom prst="rect">
            <a:avLst/>
          </a:prstGeom>
          <a:noFill/>
        </p:spPr>
        <p:txBody>
          <a:bodyPr wrap="square" rtlCol="0">
            <a:spAutoFit/>
          </a:bodyPr>
          <a:lstStyle/>
          <a:p>
            <a:r>
              <a:rPr lang="nl-BE" dirty="0" smtClean="0"/>
              <a:t>…  </a:t>
            </a:r>
            <a:r>
              <a:rPr lang="nl-BE" b="1" dirty="0" smtClean="0"/>
              <a:t>Dit is een heel beroemd kunstwerk van de kunstenaar </a:t>
            </a:r>
            <a:r>
              <a:rPr lang="nl-BE" b="1" dirty="0" err="1" smtClean="0"/>
              <a:t>Rodin</a:t>
            </a:r>
            <a:r>
              <a:rPr lang="nl-BE" b="1" dirty="0" smtClean="0"/>
              <a:t>.  Ik vind het heel mooi, je ziet echt dat die meneer zit te denken.</a:t>
            </a:r>
            <a:r>
              <a:rPr lang="nl-BE" dirty="0" smtClean="0"/>
              <a:t>  Daarom heet het ook de denker.  Maar, Ik vraag me wel iets af.  </a:t>
            </a:r>
            <a:r>
              <a:rPr lang="nl-BE" b="1" dirty="0" smtClean="0"/>
              <a:t>Kunnen jullie mij helpen?</a:t>
            </a:r>
            <a:endParaRPr lang="nl-BE" b="1" dirty="0"/>
          </a:p>
        </p:txBody>
      </p:sp>
      <p:sp>
        <p:nvSpPr>
          <p:cNvPr id="18" name="Tekstvak 17"/>
          <p:cNvSpPr txBox="1"/>
          <p:nvPr/>
        </p:nvSpPr>
        <p:spPr>
          <a:xfrm>
            <a:off x="3938780" y="74501"/>
            <a:ext cx="4687635" cy="369332"/>
          </a:xfrm>
          <a:prstGeom prst="rect">
            <a:avLst/>
          </a:prstGeom>
          <a:noFill/>
        </p:spPr>
        <p:txBody>
          <a:bodyPr wrap="square" rtlCol="0">
            <a:spAutoFit/>
          </a:bodyPr>
          <a:lstStyle/>
          <a:p>
            <a:r>
              <a:rPr lang="nl-BE" dirty="0" smtClean="0"/>
              <a:t>Waarover zit deze meneer zo na te denken? </a:t>
            </a:r>
            <a:endParaRPr lang="nl-BE" dirty="0"/>
          </a:p>
        </p:txBody>
      </p:sp>
      <p:sp>
        <p:nvSpPr>
          <p:cNvPr id="19" name="Tekstvak 18"/>
          <p:cNvSpPr txBox="1"/>
          <p:nvPr/>
        </p:nvSpPr>
        <p:spPr>
          <a:xfrm>
            <a:off x="4193292" y="425900"/>
            <a:ext cx="4178611" cy="369332"/>
          </a:xfrm>
          <a:prstGeom prst="rect">
            <a:avLst/>
          </a:prstGeom>
          <a:noFill/>
        </p:spPr>
        <p:txBody>
          <a:bodyPr wrap="square" rtlCol="0">
            <a:spAutoFit/>
          </a:bodyPr>
          <a:lstStyle/>
          <a:p>
            <a:r>
              <a:rPr lang="nl-BE" dirty="0" smtClean="0"/>
              <a:t>Waarom denk je dat?  (blootje)</a:t>
            </a:r>
            <a:endParaRPr lang="nl-BE" dirty="0"/>
          </a:p>
        </p:txBody>
      </p:sp>
      <p:sp>
        <p:nvSpPr>
          <p:cNvPr id="21" name="Tekstvak 20"/>
          <p:cNvSpPr txBox="1"/>
          <p:nvPr/>
        </p:nvSpPr>
        <p:spPr>
          <a:xfrm>
            <a:off x="4120000" y="778186"/>
            <a:ext cx="4730702" cy="369332"/>
          </a:xfrm>
          <a:prstGeom prst="rect">
            <a:avLst/>
          </a:prstGeom>
          <a:noFill/>
        </p:spPr>
        <p:txBody>
          <a:bodyPr wrap="square" rtlCol="0">
            <a:spAutoFit/>
          </a:bodyPr>
          <a:lstStyle/>
          <a:p>
            <a:r>
              <a:rPr lang="nl-BE" dirty="0" smtClean="0"/>
              <a:t>Jij denkt iets anders. Wat denk jij? Waarom? </a:t>
            </a:r>
            <a:endParaRPr lang="nl-BE" dirty="0"/>
          </a:p>
        </p:txBody>
      </p:sp>
      <p:sp>
        <p:nvSpPr>
          <p:cNvPr id="24" name="Tekstvak 23"/>
          <p:cNvSpPr txBox="1"/>
          <p:nvPr/>
        </p:nvSpPr>
        <p:spPr>
          <a:xfrm>
            <a:off x="8902461" y="270355"/>
            <a:ext cx="3001992" cy="923330"/>
          </a:xfrm>
          <a:prstGeom prst="rect">
            <a:avLst/>
          </a:prstGeom>
          <a:noFill/>
        </p:spPr>
        <p:txBody>
          <a:bodyPr wrap="square" rtlCol="0">
            <a:spAutoFit/>
          </a:bodyPr>
          <a:lstStyle/>
          <a:p>
            <a:r>
              <a:rPr lang="nl-BE" dirty="0" smtClean="0"/>
              <a:t>Welk antwoord vinden jullie tot nu toe het beste? Waarom?</a:t>
            </a:r>
          </a:p>
        </p:txBody>
      </p:sp>
      <p:sp>
        <p:nvSpPr>
          <p:cNvPr id="26" name="Tekstvak 25"/>
          <p:cNvSpPr txBox="1"/>
          <p:nvPr/>
        </p:nvSpPr>
        <p:spPr>
          <a:xfrm>
            <a:off x="9105214" y="1392578"/>
            <a:ext cx="3086786" cy="646331"/>
          </a:xfrm>
          <a:prstGeom prst="rect">
            <a:avLst/>
          </a:prstGeom>
          <a:noFill/>
        </p:spPr>
        <p:txBody>
          <a:bodyPr wrap="square" rtlCol="0">
            <a:spAutoFit/>
          </a:bodyPr>
          <a:lstStyle/>
          <a:p>
            <a:r>
              <a:rPr lang="nl-BE" dirty="0" smtClean="0"/>
              <a:t>Hoe </a:t>
            </a:r>
            <a:r>
              <a:rPr lang="nl-BE" dirty="0"/>
              <a:t>zouden we  nu echt kunnen weten wat hij denkt?</a:t>
            </a:r>
          </a:p>
        </p:txBody>
      </p:sp>
      <p:sp>
        <p:nvSpPr>
          <p:cNvPr id="27" name="Tekstvak 26"/>
          <p:cNvSpPr txBox="1"/>
          <p:nvPr/>
        </p:nvSpPr>
        <p:spPr>
          <a:xfrm>
            <a:off x="10648607" y="2273149"/>
            <a:ext cx="1255846" cy="1200329"/>
          </a:xfrm>
          <a:prstGeom prst="rect">
            <a:avLst/>
          </a:prstGeom>
          <a:noFill/>
        </p:spPr>
        <p:txBody>
          <a:bodyPr wrap="square" rtlCol="0">
            <a:spAutoFit/>
          </a:bodyPr>
          <a:lstStyle/>
          <a:p>
            <a:r>
              <a:rPr lang="nl-BE" dirty="0" smtClean="0"/>
              <a:t>Hoe ben jij tot dat antwoord gekomen? </a:t>
            </a:r>
            <a:endParaRPr lang="nl-BE" dirty="0"/>
          </a:p>
        </p:txBody>
      </p:sp>
      <p:sp>
        <p:nvSpPr>
          <p:cNvPr id="28" name="Tekstvak 27"/>
          <p:cNvSpPr txBox="1"/>
          <p:nvPr/>
        </p:nvSpPr>
        <p:spPr>
          <a:xfrm>
            <a:off x="8074325" y="3844194"/>
            <a:ext cx="3830128" cy="923330"/>
          </a:xfrm>
          <a:prstGeom prst="rect">
            <a:avLst/>
          </a:prstGeom>
          <a:noFill/>
        </p:spPr>
        <p:txBody>
          <a:bodyPr wrap="square" rtlCol="0">
            <a:spAutoFit/>
          </a:bodyPr>
          <a:lstStyle/>
          <a:p>
            <a:r>
              <a:rPr lang="nl-BE" dirty="0" smtClean="0"/>
              <a:t>Ik vind het heel fijn dat je de moeite hebt gedaan om het antwoord op te zoeken.  </a:t>
            </a:r>
            <a:endParaRPr lang="nl-BE" dirty="0"/>
          </a:p>
        </p:txBody>
      </p:sp>
      <p:sp>
        <p:nvSpPr>
          <p:cNvPr id="29" name="Tekstvak 28"/>
          <p:cNvSpPr txBox="1"/>
          <p:nvPr/>
        </p:nvSpPr>
        <p:spPr>
          <a:xfrm>
            <a:off x="9885872" y="5012293"/>
            <a:ext cx="2139351" cy="1477328"/>
          </a:xfrm>
          <a:prstGeom prst="rect">
            <a:avLst/>
          </a:prstGeom>
          <a:noFill/>
        </p:spPr>
        <p:txBody>
          <a:bodyPr wrap="square" rtlCol="0">
            <a:spAutoFit/>
          </a:bodyPr>
          <a:lstStyle/>
          <a:p>
            <a:r>
              <a:rPr lang="nl-BE" dirty="0" smtClean="0"/>
              <a:t>Je hebt het antwoord niet gevonden, maar ik merk dat je heel goed gezocht hebt. </a:t>
            </a:r>
            <a:endParaRPr lang="nl-BE" dirty="0"/>
          </a:p>
        </p:txBody>
      </p:sp>
      <p:sp>
        <p:nvSpPr>
          <p:cNvPr id="30" name="Gekromde PIJL-OMLAAG 29"/>
          <p:cNvSpPr/>
          <p:nvPr/>
        </p:nvSpPr>
        <p:spPr>
          <a:xfrm>
            <a:off x="1130488" y="352781"/>
            <a:ext cx="10783019" cy="5093591"/>
          </a:xfrm>
          <a:prstGeom prst="curvedDownArrow">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2" name="Tijdelijke aanduiding voor voettekst 1"/>
          <p:cNvSpPr>
            <a:spLocks noGrp="1"/>
          </p:cNvSpPr>
          <p:nvPr>
            <p:ph type="ftr" sz="quarter" idx="11"/>
          </p:nvPr>
        </p:nvSpPr>
        <p:spPr/>
        <p:txBody>
          <a:bodyPr/>
          <a:lstStyle/>
          <a:p>
            <a:r>
              <a:rPr lang="nl-BE" smtClean="0"/>
              <a:t>12-11-19</a:t>
            </a:r>
            <a:endParaRPr lang="nl-BE"/>
          </a:p>
        </p:txBody>
      </p:sp>
      <p:sp>
        <p:nvSpPr>
          <p:cNvPr id="3" name="Tijdelijke aanduiding voor dianummer 2"/>
          <p:cNvSpPr>
            <a:spLocks noGrp="1"/>
          </p:cNvSpPr>
          <p:nvPr>
            <p:ph type="sldNum" sz="quarter" idx="12"/>
          </p:nvPr>
        </p:nvSpPr>
        <p:spPr/>
        <p:txBody>
          <a:bodyPr/>
          <a:lstStyle/>
          <a:p>
            <a:fld id="{256E9D6E-3B19-4886-AE73-8F09398DD3D4}" type="slidenum">
              <a:rPr lang="nl-BE" smtClean="0"/>
              <a:t>14</a:t>
            </a:fld>
            <a:endParaRPr lang="nl-BE"/>
          </a:p>
        </p:txBody>
      </p:sp>
    </p:spTree>
    <p:extLst>
      <p:ext uri="{BB962C8B-B14F-4D97-AF65-F5344CB8AC3E}">
        <p14:creationId xmlns:p14="http://schemas.microsoft.com/office/powerpoint/2010/main" val="1129600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0"/>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0" grpId="0" animBg="1"/>
      <p:bldP spid="6" grpId="0"/>
      <p:bldP spid="17" grpId="0"/>
      <p:bldP spid="18" grpId="0"/>
      <p:bldP spid="19" grpId="0"/>
      <p:bldP spid="21" grpId="0"/>
      <p:bldP spid="24" grpId="0"/>
      <p:bldP spid="26" grpId="0"/>
      <p:bldP spid="27" grpId="0"/>
      <p:bldP spid="28" grpId="0"/>
      <p:bldP spid="29" grpId="0"/>
      <p:bldP spid="3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BE" dirty="0"/>
          </a:p>
        </p:txBody>
      </p:sp>
      <p:pic>
        <p:nvPicPr>
          <p:cNvPr id="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619430" y="608655"/>
            <a:ext cx="2953140" cy="58666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Tijdelijke aanduiding voor inhoud 3" descr="Schermopname"/>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86400" y="3857286"/>
            <a:ext cx="878915" cy="1069146"/>
          </a:xfrm>
          <a:prstGeom prst="rect">
            <a:avLst/>
          </a:prstGeom>
        </p:spPr>
      </p:pic>
      <p:pic>
        <p:nvPicPr>
          <p:cNvPr id="6" name="Afbeelding 5"/>
          <p:cNvPicPr/>
          <p:nvPr/>
        </p:nvPicPr>
        <p:blipFill>
          <a:blip r:embed="rId5" cstate="print">
            <a:extLst>
              <a:ext uri="{28A0092B-C50C-407E-A947-70E740481C1C}">
                <a14:useLocalDpi xmlns:a14="http://schemas.microsoft.com/office/drawing/2010/main" val="0"/>
              </a:ext>
            </a:extLst>
          </a:blip>
          <a:stretch>
            <a:fillRect/>
          </a:stretch>
        </p:blipFill>
        <p:spPr>
          <a:xfrm>
            <a:off x="5655050" y="5169962"/>
            <a:ext cx="881900" cy="887237"/>
          </a:xfrm>
          <a:prstGeom prst="rect">
            <a:avLst/>
          </a:prstGeom>
        </p:spPr>
      </p:pic>
      <p:sp>
        <p:nvSpPr>
          <p:cNvPr id="3" name="Tekstvak 2"/>
          <p:cNvSpPr txBox="1"/>
          <p:nvPr/>
        </p:nvSpPr>
        <p:spPr>
          <a:xfrm>
            <a:off x="448573" y="2235378"/>
            <a:ext cx="3858884" cy="584775"/>
          </a:xfrm>
          <a:prstGeom prst="rect">
            <a:avLst/>
          </a:prstGeom>
          <a:noFill/>
        </p:spPr>
        <p:txBody>
          <a:bodyPr wrap="square" rtlCol="0">
            <a:spAutoFit/>
          </a:bodyPr>
          <a:lstStyle/>
          <a:p>
            <a:r>
              <a:rPr lang="nl-BE" sz="3200" dirty="0" smtClean="0"/>
              <a:t>1 &amp; 2: Taalaanbod</a:t>
            </a:r>
            <a:endParaRPr lang="nl-BE" sz="3200" dirty="0"/>
          </a:p>
        </p:txBody>
      </p:sp>
      <p:sp>
        <p:nvSpPr>
          <p:cNvPr id="7" name="Tekstvak 6"/>
          <p:cNvSpPr txBox="1"/>
          <p:nvPr/>
        </p:nvSpPr>
        <p:spPr>
          <a:xfrm>
            <a:off x="6176512" y="241540"/>
            <a:ext cx="4088921" cy="584775"/>
          </a:xfrm>
          <a:prstGeom prst="rect">
            <a:avLst/>
          </a:prstGeom>
          <a:noFill/>
        </p:spPr>
        <p:txBody>
          <a:bodyPr wrap="square" rtlCol="0">
            <a:spAutoFit/>
          </a:bodyPr>
          <a:lstStyle/>
          <a:p>
            <a:r>
              <a:rPr lang="nl-BE" sz="3200" dirty="0" smtClean="0"/>
              <a:t>3 &amp; 4: Spreekkansen </a:t>
            </a:r>
            <a:endParaRPr lang="nl-BE" sz="3200" dirty="0"/>
          </a:p>
        </p:txBody>
      </p:sp>
      <p:sp>
        <p:nvSpPr>
          <p:cNvPr id="8" name="Tekstvak 7"/>
          <p:cNvSpPr txBox="1"/>
          <p:nvPr/>
        </p:nvSpPr>
        <p:spPr>
          <a:xfrm>
            <a:off x="7884543" y="2432649"/>
            <a:ext cx="3347049" cy="584775"/>
          </a:xfrm>
          <a:prstGeom prst="rect">
            <a:avLst/>
          </a:prstGeom>
          <a:noFill/>
        </p:spPr>
        <p:txBody>
          <a:bodyPr wrap="square" rtlCol="0">
            <a:spAutoFit/>
          </a:bodyPr>
          <a:lstStyle/>
          <a:p>
            <a:r>
              <a:rPr lang="nl-BE" sz="3200" dirty="0" smtClean="0"/>
              <a:t>5: feedback</a:t>
            </a:r>
            <a:endParaRPr lang="nl-BE" sz="3200" dirty="0"/>
          </a:p>
        </p:txBody>
      </p:sp>
      <p:sp>
        <p:nvSpPr>
          <p:cNvPr id="9" name="Tekstvak 8"/>
          <p:cNvSpPr txBox="1"/>
          <p:nvPr/>
        </p:nvSpPr>
        <p:spPr>
          <a:xfrm rot="1009325">
            <a:off x="7826644" y="3630439"/>
            <a:ext cx="3657600" cy="1938992"/>
          </a:xfrm>
          <a:prstGeom prst="rect">
            <a:avLst/>
          </a:prstGeom>
          <a:noFill/>
        </p:spPr>
        <p:txBody>
          <a:bodyPr wrap="square" rtlCol="0">
            <a:spAutoFit/>
          </a:bodyPr>
          <a:lstStyle/>
          <a:p>
            <a:pPr algn="ctr"/>
            <a:r>
              <a:rPr lang="nl-BE" sz="2400" dirty="0" smtClean="0"/>
              <a:t>Vind je</a:t>
            </a:r>
          </a:p>
          <a:p>
            <a:pPr algn="ctr"/>
            <a:r>
              <a:rPr lang="nl-BE" sz="2400" b="1" dirty="0" smtClean="0"/>
              <a:t>taalaanbod, </a:t>
            </a:r>
          </a:p>
          <a:p>
            <a:pPr algn="ctr"/>
            <a:r>
              <a:rPr lang="nl-BE" sz="2400" b="1" dirty="0" smtClean="0"/>
              <a:t>spreekkansen bieden, feedback </a:t>
            </a:r>
          </a:p>
          <a:p>
            <a:pPr algn="ctr"/>
            <a:r>
              <a:rPr lang="nl-BE" sz="2400" dirty="0" smtClean="0"/>
              <a:t>terug in de vijf vingers? </a:t>
            </a:r>
            <a:endParaRPr lang="nl-BE" sz="2400" dirty="0"/>
          </a:p>
        </p:txBody>
      </p:sp>
      <p:sp>
        <p:nvSpPr>
          <p:cNvPr id="10" name="Tijdelijke aanduiding voor voettekst 9"/>
          <p:cNvSpPr>
            <a:spLocks noGrp="1"/>
          </p:cNvSpPr>
          <p:nvPr>
            <p:ph type="ftr" sz="quarter" idx="11"/>
          </p:nvPr>
        </p:nvSpPr>
        <p:spPr/>
        <p:txBody>
          <a:bodyPr/>
          <a:lstStyle/>
          <a:p>
            <a:r>
              <a:rPr lang="nl-BE" smtClean="0"/>
              <a:t>12-11-19</a:t>
            </a:r>
            <a:endParaRPr lang="nl-BE"/>
          </a:p>
        </p:txBody>
      </p:sp>
      <p:sp>
        <p:nvSpPr>
          <p:cNvPr id="11" name="Tijdelijke aanduiding voor dianummer 10"/>
          <p:cNvSpPr>
            <a:spLocks noGrp="1"/>
          </p:cNvSpPr>
          <p:nvPr>
            <p:ph type="sldNum" sz="quarter" idx="12"/>
          </p:nvPr>
        </p:nvSpPr>
        <p:spPr/>
        <p:txBody>
          <a:bodyPr/>
          <a:lstStyle/>
          <a:p>
            <a:fld id="{256E9D6E-3B19-4886-AE73-8F09398DD3D4}" type="slidenum">
              <a:rPr lang="nl-BE" smtClean="0"/>
              <a:t>15</a:t>
            </a:fld>
            <a:endParaRPr lang="nl-BE"/>
          </a:p>
        </p:txBody>
      </p:sp>
    </p:spTree>
    <p:extLst>
      <p:ext uri="{BB962C8B-B14F-4D97-AF65-F5344CB8AC3E}">
        <p14:creationId xmlns:p14="http://schemas.microsoft.com/office/powerpoint/2010/main" val="3779160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p:cNvSpPr>
            <a:spLocks noGrp="1"/>
          </p:cNvSpPr>
          <p:nvPr>
            <p:ph type="ftr" sz="quarter" idx="11"/>
          </p:nvPr>
        </p:nvSpPr>
        <p:spPr/>
        <p:txBody>
          <a:bodyPr/>
          <a:lstStyle/>
          <a:p>
            <a:r>
              <a:rPr lang="nl-BE" smtClean="0"/>
              <a:t>12-11-19</a:t>
            </a:r>
            <a:endParaRPr lang="nl-BE"/>
          </a:p>
        </p:txBody>
      </p:sp>
      <p:sp>
        <p:nvSpPr>
          <p:cNvPr id="3" name="Tijdelijke aanduiding voor dianummer 2"/>
          <p:cNvSpPr>
            <a:spLocks noGrp="1"/>
          </p:cNvSpPr>
          <p:nvPr>
            <p:ph type="sldNum" sz="quarter" idx="12"/>
          </p:nvPr>
        </p:nvSpPr>
        <p:spPr/>
        <p:txBody>
          <a:bodyPr/>
          <a:lstStyle/>
          <a:p>
            <a:fld id="{FF88DA20-ED00-471C-9170-60F590CB400A}" type="slidenum">
              <a:rPr lang="nl-BE" smtClean="0"/>
              <a:t>16</a:t>
            </a:fld>
            <a:endParaRPr lang="nl-BE"/>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5608" y="501319"/>
            <a:ext cx="7439025" cy="5114925"/>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pic>
        <p:nvPicPr>
          <p:cNvPr id="5" name="Afbeelding 4" descr="Schermopnam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1452" y="0"/>
            <a:ext cx="3543634" cy="2202560"/>
          </a:xfrm>
          <a:prstGeom prst="rect">
            <a:avLst/>
          </a:prstGeom>
        </p:spPr>
      </p:pic>
      <p:pic>
        <p:nvPicPr>
          <p:cNvPr id="6" name="Afbeelding 5"/>
          <p:cNvPicPr>
            <a:picLocks noChangeAspect="1"/>
          </p:cNvPicPr>
          <p:nvPr/>
        </p:nvPicPr>
        <p:blipFill>
          <a:blip r:embed="rId5"/>
          <a:stretch>
            <a:fillRect/>
          </a:stretch>
        </p:blipFill>
        <p:spPr>
          <a:xfrm>
            <a:off x="354101" y="3192359"/>
            <a:ext cx="3361508" cy="2070864"/>
          </a:xfrm>
          <a:prstGeom prst="rect">
            <a:avLst/>
          </a:prstGeom>
        </p:spPr>
      </p:pic>
    </p:spTree>
    <p:extLst>
      <p:ext uri="{BB962C8B-B14F-4D97-AF65-F5344CB8AC3E}">
        <p14:creationId xmlns:p14="http://schemas.microsoft.com/office/powerpoint/2010/main" val="14670498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291" y="80409"/>
            <a:ext cx="2953140" cy="58666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jdelijke aanduiding voor voettekst 1"/>
          <p:cNvSpPr>
            <a:spLocks noGrp="1"/>
          </p:cNvSpPr>
          <p:nvPr>
            <p:ph type="ftr" sz="quarter" idx="11"/>
          </p:nvPr>
        </p:nvSpPr>
        <p:spPr/>
        <p:txBody>
          <a:bodyPr/>
          <a:lstStyle/>
          <a:p>
            <a:r>
              <a:rPr lang="nl-BE" smtClean="0"/>
              <a:t>12-11-19</a:t>
            </a:r>
            <a:endParaRPr lang="nl-BE"/>
          </a:p>
        </p:txBody>
      </p:sp>
      <p:sp>
        <p:nvSpPr>
          <p:cNvPr id="3" name="Tijdelijke aanduiding voor dianummer 2"/>
          <p:cNvSpPr>
            <a:spLocks noGrp="1"/>
          </p:cNvSpPr>
          <p:nvPr>
            <p:ph type="sldNum" sz="quarter" idx="12"/>
          </p:nvPr>
        </p:nvSpPr>
        <p:spPr/>
        <p:txBody>
          <a:bodyPr/>
          <a:lstStyle/>
          <a:p>
            <a:fld id="{FF88DA20-ED00-471C-9170-60F590CB400A}" type="slidenum">
              <a:rPr lang="nl-BE" smtClean="0"/>
              <a:t>17</a:t>
            </a:fld>
            <a:endParaRPr lang="nl-BE"/>
          </a:p>
        </p:txBody>
      </p:sp>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2584" y="241256"/>
            <a:ext cx="7924667" cy="5544948"/>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pic>
        <p:nvPicPr>
          <p:cNvPr id="6" name="Tijdelijke aanduiding voor inhoud 3" descr="Schermopname"/>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89195" y="3013729"/>
            <a:ext cx="878915" cy="1069146"/>
          </a:xfrm>
          <a:prstGeom prst="rect">
            <a:avLst/>
          </a:prstGeom>
        </p:spPr>
      </p:pic>
      <p:pic>
        <p:nvPicPr>
          <p:cNvPr id="7" name="Afbeelding 6"/>
          <p:cNvPicPr/>
          <p:nvPr/>
        </p:nvPicPr>
        <p:blipFill>
          <a:blip r:embed="rId6" cstate="print">
            <a:extLst>
              <a:ext uri="{28A0092B-C50C-407E-A947-70E740481C1C}">
                <a14:useLocalDpi xmlns:a14="http://schemas.microsoft.com/office/drawing/2010/main" val="0"/>
              </a:ext>
            </a:extLst>
          </a:blip>
          <a:stretch>
            <a:fillRect/>
          </a:stretch>
        </p:blipFill>
        <p:spPr>
          <a:xfrm>
            <a:off x="1738859" y="4224262"/>
            <a:ext cx="881900" cy="887237"/>
          </a:xfrm>
          <a:prstGeom prst="rect">
            <a:avLst/>
          </a:prstGeom>
        </p:spPr>
      </p:pic>
      <p:sp>
        <p:nvSpPr>
          <p:cNvPr id="5" name="Rechthoek 4"/>
          <p:cNvSpPr/>
          <p:nvPr/>
        </p:nvSpPr>
        <p:spPr>
          <a:xfrm>
            <a:off x="5974813" y="3244334"/>
            <a:ext cx="242374" cy="369332"/>
          </a:xfrm>
          <a:prstGeom prst="rect">
            <a:avLst/>
          </a:prstGeom>
        </p:spPr>
        <p:txBody>
          <a:bodyPr wrap="none">
            <a:spAutoFit/>
          </a:bodyPr>
          <a:lstStyle/>
          <a:p>
            <a:r>
              <a:rPr lang="nl-BE" dirty="0">
                <a:solidFill>
                  <a:srgbClr val="000000"/>
                </a:solidFill>
                <a:latin typeface="Times New Roman" panose="02020603050405020304" pitchFamily="18" charset="0"/>
              </a:rPr>
              <a:t> </a:t>
            </a:r>
            <a:endParaRPr lang="nl-BE" dirty="0"/>
          </a:p>
        </p:txBody>
      </p:sp>
      <p:sp>
        <p:nvSpPr>
          <p:cNvPr id="9" name="Rechthoek 8"/>
          <p:cNvSpPr/>
          <p:nvPr/>
        </p:nvSpPr>
        <p:spPr>
          <a:xfrm>
            <a:off x="5974813" y="3244334"/>
            <a:ext cx="242374" cy="369332"/>
          </a:xfrm>
          <a:prstGeom prst="rect">
            <a:avLst/>
          </a:prstGeom>
        </p:spPr>
        <p:txBody>
          <a:bodyPr wrap="none">
            <a:spAutoFit/>
          </a:bodyPr>
          <a:lstStyle/>
          <a:p>
            <a:r>
              <a:rPr lang="nl-BE" dirty="0">
                <a:solidFill>
                  <a:srgbClr val="000000"/>
                </a:solidFill>
                <a:latin typeface="Times New Roman" panose="02020603050405020304" pitchFamily="18" charset="0"/>
              </a:rPr>
              <a:t> </a:t>
            </a:r>
            <a:endParaRPr lang="nl-BE" dirty="0"/>
          </a:p>
        </p:txBody>
      </p:sp>
    </p:spTree>
    <p:extLst>
      <p:ext uri="{BB962C8B-B14F-4D97-AF65-F5344CB8AC3E}">
        <p14:creationId xmlns:p14="http://schemas.microsoft.com/office/powerpoint/2010/main" val="21026009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85183" y="698602"/>
            <a:ext cx="10515600" cy="684000"/>
          </a:xfrm>
        </p:spPr>
        <p:txBody>
          <a:bodyPr/>
          <a:lstStyle/>
          <a:p>
            <a:r>
              <a:rPr lang="nl-BE" dirty="0" smtClean="0"/>
              <a:t>                                                                       Handje: herleid tot vier powertools</a:t>
            </a:r>
            <a:endParaRPr lang="nl-BE" dirty="0"/>
          </a:p>
        </p:txBody>
      </p:sp>
      <p:sp>
        <p:nvSpPr>
          <p:cNvPr id="4" name="Tijdelijke aanduiding voor voettekst 3"/>
          <p:cNvSpPr>
            <a:spLocks noGrp="1"/>
          </p:cNvSpPr>
          <p:nvPr>
            <p:ph type="ftr" sz="quarter" idx="11"/>
          </p:nvPr>
        </p:nvSpPr>
        <p:spPr/>
        <p:txBody>
          <a:bodyPr/>
          <a:lstStyle/>
          <a:p>
            <a:r>
              <a:rPr lang="nl-BE" smtClean="0"/>
              <a:t>12-11-19</a:t>
            </a:r>
            <a:endParaRPr lang="nl-BE" dirty="0"/>
          </a:p>
        </p:txBody>
      </p:sp>
      <p:sp>
        <p:nvSpPr>
          <p:cNvPr id="5" name="Tijdelijke aanduiding voor dianummer 4"/>
          <p:cNvSpPr>
            <a:spLocks noGrp="1"/>
          </p:cNvSpPr>
          <p:nvPr>
            <p:ph type="sldNum" sz="quarter" idx="12"/>
          </p:nvPr>
        </p:nvSpPr>
        <p:spPr/>
        <p:txBody>
          <a:bodyPr/>
          <a:lstStyle/>
          <a:p>
            <a:fld id="{FF88DA20-ED00-471C-9170-60F590CB400A}" type="slidenum">
              <a:rPr lang="nl-BE" smtClean="0"/>
              <a:t>18</a:t>
            </a:fld>
            <a:endParaRPr lang="nl-BE"/>
          </a:p>
        </p:txBody>
      </p:sp>
      <p:sp>
        <p:nvSpPr>
          <p:cNvPr id="6" name="Tijdelijke aanduiding voor tekst 5"/>
          <p:cNvSpPr>
            <a:spLocks noGrp="1"/>
          </p:cNvSpPr>
          <p:nvPr>
            <p:ph type="body" sz="quarter" idx="13"/>
          </p:nvPr>
        </p:nvSpPr>
        <p:spPr/>
        <p:txBody>
          <a:bodyPr/>
          <a:lstStyle/>
          <a:p>
            <a:endParaRPr lang="nl-BE"/>
          </a:p>
        </p:txBody>
      </p:sp>
      <p:sp>
        <p:nvSpPr>
          <p:cNvPr id="7" name="AutoShape 2" descr="data:image/png;base64,%20iVBORw0KGgoAAAANSUhEUgAAALcAAAC3CAYAAABQbs+fAAAAAXNSR0IArs4c6QAAAARnQU1BAACxjwv8YQUAAAAJcEhZcwAADsMAAA7DAcdvqGQAAO/sSURBVHhe7P0HuGXXeR0IrptzfDlWzglViCRIkARIghApiqREUoGWWpYltTzydLvdM+3x5/G43WN7+rNld4/b3/hztz/brZZkWVQrWC0qMIAkQGSAqBxehVevXk435zBr/eeewsVDVaEAFClKrf1q1zn3nH322fvfa/97/TsdD97e3U2Yv3R/6f4sXLd3vKW7E3C33uv//ZeA/0v3/Xb9QN4K6luC/FYgvRWIdew/7z/2u1td+8Fxu3frP+f8ppvhP/q7cXzUfdqeuMvHfrDdD1ymbgVU91r/ces1uf7zt4Cx/7fO+713y2859yjXf/6D54aG6A/2zoed4+qK/uO/s3a4k9PjUBT6j4EtuB59m+f+0r0rdyvA6uj6zpbf8q67eX4rcLpHF8w6bvW63u/l3OMPphsbAxJ76RNAnL9LuljkP54sXOBvu/BWp7A68LHxBH/waE6P0i/q+ds8+pfuXTsXoP3glReot3r3upzObx77AdkP0n4g+27j+0Eu1x/XD54bHQUyBHg4TR8BarxW2wQ2F4GlJf2wYDdduHeU43maj6X5WCTs3KgyeG6zhlyOP7Y8+q6don67uOz1buIY+F69+wfL9YPUBW/7Nn4r0OXeBO7+41ZQ++kDPe+e9wPcBbncDybAA0xyWlQkCsSC/B1zrldIS1bmgWbT+d3vlMveMcBHYnxkKB1AkL8bvNjkM7lcE+UyH6fHLaK4a+e+a6vbGufNcEoUve43K86lvziuH6AuaF0gK8et3tE93wrym8/3g9L1LrBdILNoEep5ncvruu67AO9//gfPhZj0sPiFkiwnjUe5tHhsSy63cMqZHB8JUWvHYz6k4n7Ew04cNT5fK7WQJ7BLtTbaoia3ieqOzn3P7Vx/nG8K2/txu/T/+XUCp+tdYLuAbvR8ved13g9yF9zmXTC6wNwKbAFabSAb5Jtev3X9dgD/wXNeJi8icDP/bSZXSGxKDm/jlCs+Fot5kUlFkKTWj0gCdO1GG4VqA4VCA9VqB9UCJStR30W0b3J6x9u5/jj7w7/Td/35cLcDtsAsElbt8/qt67cEeD+4JTb5fmCrKNmWQ+240KGjvAAur7Dy7rM/mOCWC7o8VY4o7FAGEsednJ9ZSvgRi3iRTQaQ4nlIkqHrtDukJHXkyi0DdznXccBtN3vHt3OS2K2cnu+/1x/f7a7/xXEusOVVQvICsbwIoLzaSR3FyQTyfoC7zxq4XS+xuVpb1MMFtvoHkvSp3tEFuavB/3xob08vizfBwfx3KEeJ8nYu5IOHlCbMXKYJ7EjAi4Cf8vNSjqwcVYq1XG2h1OqiwfOuROw6V8Ryt3qHK6V+sMpZsdC7JeL+dp373J3SfSen59/ts997p5TJK9eu1nY1tgtqtpHI945FehfgUi0Kf1N7K6uuF0DlXa3tamuBmqwT2d5Rv12Au/TEfdaN6y+GU4UIBuEhyIIRH2LxAALeNjydGtrdNnk3JdogsBm022FYibXLspEk3OJxi2irUxg5hXMB3g9kSfG9gPB2z7tpeydx95forZ7T/VtVxHfu9LS8KzmXjrjAFqjVP7XRO+q3q8Vd7e0++xZwu1pbWlkAlqbO0AvYg/QDvd+uBlc4hXe1txvXXxznZXZ8TvY8Psqs07IMdgli4VjAd9qvXtY9vKh/bhEJ2NTsdtQ117mA7r8mt/X3u3G9pJhTfLd6r4B4t05x9VeKrWm80/vemXOfdiUnvSGt7WrsTfp1+jV6AVy/dV33Fa5fe78J3CpBF9yiJKIj0tQCtICtvjQNz7kaXPcVzgW3fH82v7dOb3n3QnznTig2xPa9lJc8bLc8IQ88QY/VAS8rQ4d0R5S+QxF3ux10JXI1nLdK75Yo74nbWgr97xC43wmw5frju1V63+7+3Tv3aVMJ9K7kRD9cja0xYQ0tC+ACuq7rfj81kb8JbmVZdbPfkHS1tgvs0d5RvwVu3Rcn76cmisfN5vfO6S1y77SQ3osTRTFw9zmlg7n3sv0KkY/7gj4DtxImOt+WF8gbBHiti3adFxTFlmhMz9xrp9Jwnatx361zUSJ3q/TfO6eYlVpJxKUk4tTSzgKxAC1ga9TNBbirvQXufmoionhLcItPC7zS0tLWI/RjvaOrvcW9/2KA26gHvcArRN6q8PROXe+/p5z2VEGInDwSILhZCTyiJjy2qDtaLQZqdnlsoVlto8Pzm3G48fWDz5We+/vduv6SuFeVR/G913Td2bnS2ApucWtXay/TL/aO+q3rAvdW3v0mcLvUQjxa4BZ4BWJXawvcrvZ2qYnArfDfX3C7b3i3grbn+Z8AHWE2AlK/PG9RJg0qiBpltLXi6Bl7jq7/Xk9i/rAP4ZAPPsbppQ/4vBasQVF3WGFarSZa9RbabDhpizpOxSDXnw+9w/2t47vNo9ytKuQPtlNK+8EtHi1wu5TE1doCt6u9dV3gF7gV3qUlbwF3v+YWeAViaWuBepxeABe4xcMFfoVzwa3n+yHwvXX9ILgbZynjf34m08/kUssiwSyEmMUmESdgdxrwtCroFknl6lvRfRuneBmlN+xFIOglyFlnGHfQ2yXIA4y2iwYNyibf0W20bUCxLW2uFsKKwGJx8qK4+p3u/fkB5r1wyq28JOOCW6AVeMWvBWYBe4Fe4Jb2FrgF/n7NbZKVtrVipxfAXWri9phIM7u9Jq6XIanrLiXpNyj1vKvBv7eeCvKW12/n9Sf0hZJeBKP0MS/SI3b0dJtUth2q2pa326Hl2Kx5icpbx3MrTxx3u11v19vx8mnS7q7XxzOPh7943YMuw/GuHRlWQ6a87j5r/lb50fWt1/7ie7eKC+Sq3gKqQOtSFIFYvSNuF2A/13bVhakFRXY754Lede5v+a0J+v77d1zwBJqpVnqvn9Bj3jsEcJeAbDe9qFcI6pbX0yKw261bPH8Hr7R04O206JsdHjveVpu+1fR2GJenw/g7Hb7RQ/gbLaf1Sa8/99gP7v68bf1zr/+fz/fjz3Vbf7/J6aG3c/2R/vn1XVp37baH2tnxjYYH+ZwH1aKnW6t62vUqFXjVg1rZg+ZNunb3vuN40g5Pm5Zku9XhecfT6XQ8TY37dLqyMz0+qnOzOfW/n8/I+3peENefjgx789z1+lM4/d0qDf/n83d0dwPuHyx3V9m6hVMj12Dr1WBr1iiiW+d5mVRtfRbdPOlclS0efbcmi8955B25XiOq/u02G8cmeXar1THO7fS4Uh3zJvkLhd6Bn0anz09VHKCP+OGLyrM4RO7c97t5VSkZ8eMPl/T9pXtbdyvOLTFu5dzi2S7f1m+3l8Tl267I3bjuvXNjdlP6rgDIhzSyYl4IJJC16kDzuVv8/V6mj27NOaOyJPKaiLjPF+cxiqAngoA3SmMzDG8rhAB/x0NpZCKDtHFpn1O9t9tN51lXqpSwx857md/a3/4XyylzLm8Wh3YNS3Frl29r0Kafc+v+Wzj3nx9wK3b3DXISQf+b7vatJjr+Z0OIksE9dL1iMeyJdYTiCIYGEQuNotsIodvU5KsIwn6Kj6IPEPRiJV5WBL9MAq8PmUQMsXiMtxmeXqOeHdUUN3/9SXav3W3e/3y4nhTNvydwCy4/GO5OBaR7/V5J769KPyi56BVLwBdAMjuJTHY/QuExJi9CzRzBcCKMRq3IxqKKEMNGiNyoP4BWg3SoVUHET7rSaSLuD2EolkSM2j0dHkTEE2MF8JPSKLN8UAepE1el9Ff6v3Q33fdHc+uKBkzUz9zv7Dq9W0C3c+59hZcXiOR17l4X4P+MXTAcRmZsAsFkFu0uQSv+TooR69bJeniOBlLBAKrk/kpugOmOB5WBDjZLJbRIj7y80em2EeRJs0GF1G4gFonz+S4CAVqTbBbaanFcmbiykHOPf76dciHxyP+Aa261q1HWiVjaGQ0Msz7YDLqe06mqh7w7FOQCVk5H+f6Cc891Xdl4D1T5XjgPuXAoGkJ0aBje2ABCkQxGUmmMJoJI+lrUxhokqqJaLaPb7mCQBqSXoNeKtYCnjbFMAmMDAzQ+21jIbaBL7R32dhFlxU+GGEfIhyzpSsSf4jGDWDBI8HsR8jMeKQ3X9Z3+pXP0pgsfQeream4JPkFAB/mY+ybySlNPGoPuf6u8XD9w3aMbRue6r6N7vx/0d+vcZ++B03B7dCCLxPCUurJRy2+iWcyjXS6SdnSRiASRiUecgVGmVWsvw/wxkY1TE8vQ9KNNYzbGSp9kuE63g3yxgkwshsFkjMZlB8lI2JaBtttdpGJRhEh7coUKjdMgotEw6zdZubT5PczXn6FTibra9z1pbhcy8vce3FoqHsnyjm710tnlkQVow91yCq2nCRLrvu0HqxubG/Pt3N0C3H2X3LupFLdwieEBREa3sUFKIhmNkhcTqJodyDw2SCv81OoR8o90JGrGYpzqeLNcsfyOZDII+L18VsvX/AjTB30+1GsdrBYKGEjHSUlCRlOysQD8vCfqMpiMk9o0UWt0Ua/WWBGi8PE99SZl68rrds6V6Q+u+3MCbq1BDDK4ug+6AnYvvS2ea3ac6/SkURVec1PS+2lHvUFHeRec/a4vqts693l5ubt55g7OywobzwwgPbyN2fHAT+0rTZ2JhVAtl1Gv19BhPr3kyj6CslKn0UgA+tlypaihc8Uqs+LBQDbN/9tIRCMI+p2RnFKljCjpSKPZxigpS1AVgIZnglq6yWtdll0yHmSFCdM4raNcq2H76AAaTIMB3HWu/Pqdfr+XvKtsXH+PFUXPKbY/B+AWqAVa8kfnvTyKjqgA9Ho3pPukgsnLuedujG4Y9yjXf3Sfu5Nz47ybsHdw4tgJaV3SgzaBFW7V0KzUUCnlCXDeI4cYigYISB8BR4DzL0Jgeli5O6QP7XoL40MD1LwNLK8XyLez5OMlxENhDCRTqNTKrAwt0pEQGzhy9FTUgD/OcF5WoDy1eiYRR61ap/aPk66Q1/uCGE3HsLJZfMOSco/3yt2pHN6jTPucYron4L7X2X+zU39yhemo0zeZhhab42adr+V1t1q5KbDkOKdvOt/qdF3PudWpX9jfB6cOnyBpRK1UYtY2aNg1rXvP262RA3ewtraEtY1lZr2FgUwSo4O0OdhqdUnDkrGwAXUgnUCIxuPEQJyNWRVXri9iMDOEFoGfYiX4wPGDBHcD0XAIBWpmEbgItfQEK8SO4SyGqe2T4TBbjKpRm8FEkmLx0DDVPeqefgPblY3k5fp369wycWXuxq3jD6D73kOiRaRWCGh5aiMvAU87ygwsG3WTYCS0/gJx3VbBWeHwgloDdyha9+VvVxl0T+G2xvVuCoXhIzEacTLwgmEac0lUqLE1bSXIdMWZpsFUksZf0OiCugGnsgns3zbOZDfYxHWQJi/fOZTBGGmEj2CeItjrtQKuzi/S9k6QrTWQ5bW920Yxu7yOaQJaVCQaiSCZiCJN3u5jRemycsRp02xSi2+bGqFR2qQISWOymonspPUtR7e03yvAbyfrHzDXDw9lXb/vHS3pd7yrjhLt+8EWtDfyRjm5gnKPuiin325M/Smk9/gUmZf0gEfj87zuPt/v9MzWHLrn8u475O/CeQneRDwOb5P0QosPOi00yK27pFriu1o0rN6MYWpszaJSD0g8EEAq6QyrB1se08zj1Oa7J0cxNj6ElLpBOm3ML29gZGgQ49kkKUrNZHXpxjImeU2VYtvwCPw0VKUDSpUKwqQw+Xrd3h1nZfOSlw8lk0hEAijVGihoWkFPXublXDndSlZykoPkdSfnytCN143vLmV4F06xCQXyP8C0pN8x89LU0tghngfpaWdZM39TQEqaSk/ekkcv52a377c9pv9cp3PXK1cqpLerdm4BueH7w23xSmucwNEegTUZxLbKvY0QK1qUGYtYrwgj8LRRyBesu08T/9p8tlSpYt/0FHZNDGCSmjzLcCPUsMf37cUnPvkUDu7Yhknx5dVVDFNTj40OWTff2OAAVhhXlpUjSIqSHBhERRMWqSDCARqc1RZGU1lLy0Q6juHBJPZtm8IHj+6jnJkW5UdOeZDs5Hv5uSWIdf1unQshPePKz5X3D4hzs3/vnCu8rc4FJ71eah0p9B43Bbp3J6f7Aj0RbcrahMsT932uV3zukYL2qItRVKb/unveF84KRl4DSW6YvrCavReJ0LAjFWj7OqjRiNMMv7AGUxh/mCBXfrqthuWpS62eDAcQobYfGWCjR1tj345pPHRoB/bsnkarkEO4Qc4cj2Df0UMYpvHYbTawsEIqsmM3AmE/EgEfk9TG0PgYAmzyFhcXMUd+nt8ow0dtra7CSDyEIMUQUZcha+CuA/uwZ88UjuwYd2R2K6d89x+3Olc2t3IuqN3yVDjJj3JjfXTkp9+3e/776FR0997dKmMUhCbiqXtbvYDaqk9TQw2k/YXQf94vRNdrCql53nC7E93CcL1yJQHzqJ6Nm9e23Nt69Lg8fqvG5zFMoMbIs/2yIerMBN+vWwG/AnaoxLvWw6mBlhDpiLxapZ179+DoffcRsNN8rMVoybMHEziwdyea/K0Bn0TAgwzBPEIAl4sFlIo57N+3GzE2cUPJOKlcEENTBDiNyHqtAi/5djCTwNDkMIZGRFcCiDPcer5EGVObD4/iUx9+GLE4M6JEul6uJzL7raS7+XTzKuce384pLnoPX+MnsP1aiuqSWYH8z9gpS/fGSSD9ArpFzAIybUpU5AmEOr26v2/SkK2+J7yb56ItCt/gDwHb9k/gb9f1v1vnfK7LMOLC9rxbkAKxAMxzgd+ZTsogvOyl9hN/lab2aPIHwyrMQCpNgNOQpLEQJ9A16jhEbq2eC3XHpeM++Lp11EslrC0sIJ8volJtYoW8WWsmpyYnkB7IoNgivDs+TAwP4tChfciSgmQj1M+dBmJ8T8AGvGga1qqMO0mAhhEkJ4/H4kjQmIxq6J0UJcakNWjMNimLaCxBOjMMP/NJ5s9s+jAyPo29e6bfkImcZOA6gU+LBLdqWoXpD+c63VfS5F2ncJIxy0AVWXbUTSusJ98/S+dmy026frtJvLVB6eFv0kyev2FQan2IOnOdQUZHTALkLZxw5k6ndqiFLtqttzqlyIntjVT2C989uvfcsHLueX/cVji8IU7k3tD73UIwA4A/BWidy3s7SMSSSJPbxiI+hMm7gyzFoXQCg9EI4uTW8aA2y/QjTINvgBp020ACo1EvBmksamg9HA0hzAynA36MD6TMYAxTS8eTKUSjcQwR4MU1Uo75BZTLFcSzY44RyqagQk09NTlp3YKrGzm0GjXrJgyxEiyvbSLKdE2ODKBcrWu5D+ONYr2wjquz89hG/v3yuQuOQnDlpiwqvyxlPw0fGa5mu0hJ6P7tyqO/LOTcML04FY/CmK5x41L4O5XvrZ1Cu8hw1dm7MijfHbg9vE6aSc+2l+G1EtDNvjpc75QZ3XO9knAn56bMTZ1cf9z9qZYG0vnWcP3h5dz7ethEQO8eCWazARifjhrSlvbOpAZs78uhgThGqSEToTCG4jGCOIkdwwMYTFCrBkNIE6gJ8vL9O6ZwYPsUUnzH7sE45lc3ybN3IuHrGjceScVYyTvwhyMEGDkz2/Qd5MqNahHVUgWXr85hs1zCYDZLIzaCUrONgwf24+rMJVKUAGrNFtPnY8tQw7XVMh6+bx9mLl82kAb431qlhEtXr+Pgtu34Lp+plaVJlD96OR69lJeXdoIWdMogldK5KYdbOT3rPi/nhu2FVyPqmkBWWVwned4p3rc6hdQT8t9ncOv3VnA7z+l5J667z8idnZsyeTn36Do3tdK0NOo0JK4hbqd54HXLYs/rWcthLxL3mhuuP24DNv/jv2AgTKMxYSOF+w8fw2h2GGPUqoenxvHA3m14/30HcPzoQRw/vA+Htk9jPE5xkZeHSEDTmQzi8Sj27pzAYq6EbYNZpFg5tP1xMp2Gj5rdn0jCR7oT5nH3gQPk9A2USW1On59BKJnBiYfvR25jnUCmtia/py1LXk/a0ugw7gieO3ka+8nrQ2yNZi7PYXpiBB1PB1cvz6JODb9CbV/I128tO3praAVwykz04rZOz8u78ux3btyKinEK3Nbo0RvQ5eUk57d3it0tlT9DcHv7wK1JEYpHmvteOTdVTsxv9u51plhNoniRqMTNXhS3oNyCuBkH/5NBagXK3wov54ajU3zGxRkkFR+g2LxIDo/j4OGHMUpasmMojcM7xrFdfDmdxdDQKCZ378a2A3uxY/8ucvAUWvk8NW+GIGxaV+HI9m2Yy5ex8/BRpKiR4SO9IaBDPPdqp552E/5IDCNTk2wF/FhfWbWPP6QHh5BmmMWFRQywQgQDPrRpDzQJ7smJcRSqBQRCSdx//z6cvziDg3v3YWV9FfMLS1gnsKusFPkK41f+3Pz28iodYPKiPAzYgsadnBvHVudel6ecJTcTL705l6bc6tm3OoWyUqR/T+BWkb8754KlBzBzd5+Bu3eKz32PjvJ6Xy/l6m6Wv/li60np/XS9nJtl3ZdzK4B+Kk43LL0Kuq3uHJ57aLi2yJunp3dhKhLEvnQYUzQgU6QXUdKKgHh1tYrq2hpqeQItEMT0wf344Oc+hbHxERp6Q2g2PaQvo6iWC7hKuhAe24bojr0IDgzDo45wAl06oUML28N0jY2P4WNPfIgUo4EI48+k4pi9OoMbK+tIDGRRKFURTUbQ9naxm3z8tVOnaKQGkErHqa5YEVnhguEYga3JWcr0G3kzp6OgoJkQ9S7fy6NgITnIueH6Xf/zt3K6J5EpXnmdu8/07t3x+e+Be2/glpfe1tEF+L12/SmU8F0SpHN6YyAEo3pF1NybQF1B6thfYP3X5eXc+zr27qmAtDOrr+VDo15BMBTE7qkp7GbbtWskjsF4EHFei2m9I6lHYmQMAfLtTq2O2toG6hubZEpBbHvwIUTjSaQyaRTXlzAaDuLlZ59Fq1Yzru1VG67EkwCrK7FRyNukqg5bjTgBmialWVpc5rWGGaK1UoGgjWN5aQnZzCBBnCIV89P4jOD5517F2PAwYqkkpibGMD46Yr01YVYcTbt9i1NeVbn7vSsv18tJ/rd4/LaO8Spqqc2bj7nxvdO43qPrh87dOzehllj+cBN/r50brwRFHKg/1eHYvESDSF1P1o3HQtFc/Y61sz3puuDd6nRd9+XcY3/6VcjSYjx6tL1JrUlwDlJbJzAa9yMa0sLerm3NoArV1lIyysDvD8Cr+esBJorXW5UyOpUqdjx4P4FbRW51DeNjI0h4WmiW2KoSdGacCNysrW0+U69Vsbm8wCx0TGMPj4xg/soFvPzCiwZmtRaDGqIfHsHU9AjBPAhf0IPJbaMossLs2ruLLU4TSfL+AVYGH41PVfibA2W3KiPJYKu3ct3i3Tju5PSsXO8ZH+UiE0c/31QeduF77+4myW92Sli/lnYzdDswvVfXE4QKyICsowSm6/TijIZnAdJlXLqnnG3NnVt48m56+6+513teFKFermNgcBRxct0QX6RuQB/B3SYoFbxVr9ukpU6HGpcAaxcK8PJ3IBKHL5qAPxbHnve/H8nBAZTn5vHwsYM22ugh1aFlaO/stupmDOul1dImCms5kNpjnEbrNrYY1r8dC2N9dZnUZAXJ1ADCoTiqrHi7d+/ABGlMdjhNQA+y0ntQYrwDtAvGRlJosNYzG7QjnH1SrIvzdq4nU3OuDF2Z6Ph2zg3bKwert/RaeHXznusUt/s+9/weu63F/86cEixkuYn+XiVSmppxa+wlpCOv6TUqNDl7pc4lTB11QWnp967TfaVXXuHldM31erYXRotxNQA5TI7dbVVRJ5C1KqbLUmtQy1ZJE8q5FVQ3V6zb0B8Ow0e60vXRvuaD+p6OLxJFYnQcU4eOYPdjj2HXAw8jSsPQ43ZN8B22VRXfq/nefvX48FqD70okUhgaHcPIyCiygyNokJ+//NzzyJfyKBSrDNPA3LUb1r89kk3QkMxhJZfHxfMXbPmarPxcscLKp83wWSFpR9iA1q3cVjltde5j/TKVN+H3nHtu8nOMe41Cq1W9+bx77C+j/jjuoVPUd+eUANe74LBM9I79ib6XiWVcoowCmXmeaxKTvYPmuOemSd7n3Es63uL2m1x/XuQUvifwJkHsC3oRDbZRKmxiaX0DrUbDmvpOu2kGYqNaNppRJahaNAj9IRqZsQQj6NpcEVNfzECI2jc9NY3AwAgBxsj5vDnT2PSM0+cl5aFBKJDTtERlfRXljTW+O48aDdvU8BC0xWE6lcb12VmjIEwJygR6u+3H3MxlrF+dx7ULV7C6skFt7UMkpg4vOjd/t3KunPryftO51+Xc+xpTcEc35V1t4zrKs8v0irbZuatEXKe09Mv8TmlzXX/8d+mU1Fs7JbpHAyzxOuq3vBLTnyD3t7wrgNvHfPeO8Sk6i5Lx2fAu3y+ZSQHJCDMByvUON4XQ/3733t24XvqJMb6HWpU1ys8fzXYdS3lq6nLFuGQsnrAhcR/ph5fn9VYNda1ub7UJKtIOcahmnYZpg3EE4Y2lGK+Eyoj5fFcaWi+RUwXg835y5Eg0hkCjjHYph26dHJwAX13dwNnzF0nnIwiR16uyb26uYW1zg5RpCC1WIs1R+eK+/fivPvQYPjA+guIGn/e2kc7q4xh3cK6Ae/m+KT/XubLTPcmfXp9K8YWpWCK8KJCr49jFipyeUd1l3TaKciv591/T+a3CuK6XJqOl78C5yXmzUw+3XA9MbqbsXC/SUYlxtV5/LZS7U0LfobOoepkToB3D0Tm6aVDz51JJ6xbsXb+Zjq0F1u/cMP1Hhpdy1WN+1ihpU83ya6nnIRhBlAAMBkKkS0Hkqc3L+U3rDmxSe9c21tEsFy2tHk1cV3zS0gR5t1Ezfq01kKIS2jVTAfXnCYQRiiURT2Zs8CeboFEY8SBQL6GwuY5l8m2trSyRkmzkVlElZ9/gOwdIV9RduTs9iN0BVraTc/jF+z+MR7dPUst72JqwMtp0gzu4fvno3C1nOR1dDc3seJgmnzbZZ0X0hVlpwz4a0rwugPeDW9pa3pXrrZzK6O3C9JzK9y6Cvcm9Ta7p3NqikP2h9abbJU6/32lKbucYj7qmm3yP8TceNbPQmjp5pYFeAFdYO/Zdt3ToeCvn3lN4nfc5/RT9iQY10YlUhEAWAI06aFI6XxQIBlHczKFa0Wp2Xo/H4Cf98AT8TF/LKoSnTVAXC+hWS0y4uLUmZlHd6WsOUoGsqeL2Gk63gZ14ErFwDAOZQew5chRTo8NoV0pYX1siuEuIEvybhQoKpbrt67lOrR4gHToxNQHfjm2o5apY+t2X8OSeoxhkeupMm1vx7+i2yknPqLx7wPbQ2PHqw1YCNkGt2ZDqYrTRO71AYe/mPe/GMW1SFrctx9u4O4Nb2tp1ili+/yU6v5VzK8J7zWzvXR0qPq0pJsUk52W0avLk+9PT7/vTpd+u03U3vFsBXOfek+PRNAW9CrDZILclsNu0bAOkBSFq7hANxUA0igx5cDqdIpA1JF4jxqnNAkF0aiV0K0XSi7xzTi2toW6PaqoGhvUteoLYuoEs3bpOsYWiiAwMIch40kMjOHbsCLKxsKWnXCyhTAoSjiYoixrmr1zE4tlTOJyKYtfIGELbt2PbX/lh+LNxZKseDKXiWC/XbLfZtzi3bHTsy/dNmei6ytDHNMsO6Hnr2qNmUTeml3aClg1KoVhvlRuP+6yOrn+vTnG78d+lUxLu3gkQchLA273oHSbktk5CkyeoBWz7pox+u9q2P9Nbz10n4d4qzFan6wpL7EmRmt3Ha001FYEofweoQWgc0mgUwAXWeqlCrhxmAesDT6wM6QF4k2l0SQU6BDn0WW5G5mk1SUuq6NbIywX2UgGdCj1pT9fl4pYuLwKpDAKsPOpC23H4KB49cQT7JicRIxVYXV5gZalTmXoQ97XxwGgGjxw/isiJ40AqBU+adOb9R2ziTzqZIhi18U8vX65zz3VUWbpeTmlwz3VfrQrzbH3y/KfK6WFB1EmztHdKo9ZBu8YbW5WFnhW6XJD/GTg3225S9NvPvyAzwhKzOSRxJjrB8zfmljjXxczFtFw27mRDf/fKuSlzBS6/9dz1dPbifmH2p6T/3HVbr/UKQ4ZLgF7aMkr6MDo5huHhMXgK68gyt5rDHYpE4A+HUCnkTVuLmjTIpwWEaHYYvkSahmSAyfTSuFvFzPlLmDl7Husra6jQGMzNXUVxYc52pvKTjmiGnixFGchaG+ohkCVKbyiEgewAK0QdMRmHbDm0oMFL2jM1MIgnjh/GYCzBCpcgxybC9F0fLVqmZv/28hxOX7lOY7dtDYPRE8lKR+VVrie7m84NI+fKh8cujRnrRpSmpnLRogz1iJjikbtVPO7zclvv394ppFvCil1t9D2cONUiaH0Eb7s3ccpDUHd64O7aRKpbg5tlYt51Orv7TL3VKUVbBeT6rU6gZFj1JJjrP/Z71+lc8Suu/vvMjewveWluBRkdzmL76CA6xTXkc0UbCtdCYc3mq2xu2CaX6nO+sbSMZ597BStz88Z185ubuHT2DL757HN47tXXsUB+vEGDs1osopTPoUkDUetJbf4HE+8nkL3k65YQSw//Y/o097tDTnZ9aQ1NGbVKW6OFYxNDeN/Rg7j2p9/Gyle+jnS9DX+G2psVQ4NMX710GhduLBHc2gTf6Us37iqn+OVuJUv3mo6uF2zoBWzZPWbb3M5JaIq/P+7+8zs7hXQB+j0Ad7inuX0EscDcNY39hubeCu7+xQqu2NzMOL/eOMptPXe969zfSpHrFJ/r+8PK9YQpYBs0es9aQbrx6Cjvuv643fs6UgKaEag9AHWxwRo+Nj6K3ZPb0S1vIl+pwseSHU5p1DCJFo2BSrVse44s31jGq9TQ585dwKUzp3Hu1GlcvnSFxmQdR/bvxoP334ejRw9g1959mJiYwOj0NOIZUhhqbQlPPRD21iCNTdOSDvey70aRjy0vr2BmbhFJUpZ0KoGnPvQ+DI2NI73nAMqkR9VzM0hksvANZdGp1/HVsydx9voCagR3m97Epxe4cpS/nXPvCSZKxlbaIVm53pWrK0P3txvHnd7zVqfQLkC/B+AWLRHERT8cTX17cGvKqxYruFNe5XUmp2S6scvL6Z57331r/333vP+anOKSd5+/RTg3Wk3aEdDtyzbuRde5aXLj4FGVwboQddR10YLe7VadNZuG2aGpcdQqdXj9ftQaHRRXFhCgNgzGYli7sWh7/VVyeYQo37TfhzSBGibP9mh4vlbD+kYRZ05fwGsnz+DV10/j6vkLWL58mcJj/ImEGWo+gTxEtqx+TsZtRaT+cB58NEirxU1cI63JsQWYGh/DY099Aj5yf386g4FPfMJ6ZDzrmwhMjNLgbOA712Zw6vIN5Mt1xtA1fJpThO/F2VAxvXqNXPlKWK5M3fh1dP3dO4V2AXqPwR2nvFlmvPIGuMW5PW8DbjdrWzm3+0tJdt8i5751q9sqINe5z7rPuM/3wrqXLUzfOzT4Y3H13m/h3DD63fPagVXKUpVCc0pUM6Q4hbN4OkpNPYz5pRzCfG5peQkvn7uEy7Oz1JhF5NbyOLh/H6ampuAjwArFPPIlx+grknqsFSsoeYK4tL6BC/M0CANe7JqeQpAvXp69jhZ5d5qGYCimz4nYtxYc4ChhNEa7TVYqZiC3voqFpQ1ydAqfhsGRo0cRDJE55nL2TDDOYmGF8qWSqDBd37h4HjXm4/rKOvOh3vTbOL7G/N04yU1rS5kHE65N+mHMSqucDgYt++W42774lk6hXYDeY3BLZ7vgFi1pE8zi3NLcOrqc28v7Womj3Qdczc0W1P7ktmbIfYu87jmhHKdzvV2cQkc3nJx+y20N7zr3PcyOTq3Z1U8edWo/KXhLlgIwPutS5k/LME/UT6vnBG7r1urFKYzrejqZJIduYnFhHnNLi1heXUGZoC2Qbly+Pou2p4MHDx3C8P0PYnjHDtKGALn1BirU9FVqbZ83jAdp+D1y/CCeePQhfPrjH8X7TtyHvfv2YM+R/RgmRQnHY0wLRak+cH0yhMaoRx371NjddhNtauIaAbvIyuGlATs5mMVOvitEo7IboJ65cd24tm94CJ5aE+s0Op8m3683yNWX19BoMB4Jo9/LCQHychJIL++3dHqGYYVjZ42pLjq9Kc4PPuxCS67//O6dUuA++T0EtwxKgdnb09w6uppb4HZX4ohz63mB2/FOErcKqpd/c2+8kU0xf4q9qy2QwtJ13Zdzj/2u/1p/nHSmQHremQFHL7Ty3Kl3ohxaIe6c2Tg77xu97TkDueLs+UQiglFy7KFYEAk2xw0CZjlXxmqhjnU2+a1WCx88dBBDu/fDNzaFgbER7D+0D9t3TKJCkMfDEVs0vHNynHRiAnFqPm1xrBrmD2gbCGpc1jh9GMrjj1AGFIaSTEpjtU1at9HgsWmGqhYIa5epwXQC8cERdGtVyo+6JsZislFPD168cBrnF0idfD7MrqyyBdEAQS+7PbEYUMUs6O2am+d+p+u9cjIvp2tyEpL6So1C9R7cGocb7907hXYB+p7ArWS/1QlkW537SE8ob3Hu/X6/1bmZdIXDt9sWCiEWLLWdLxhEIMT6EuQLel2/b3G65l5343Edf6uQrKD0k0drNXnUYIPohjrntA5RFy2sCkaOaVPrerMc+vKxtLBm28DtHE2itFEi526hQWBWGXkz4EO1KcDzyXyBYqfcqbE1B2RkYhh7D+5Fq1LC8pVF3Dh3BddpZC5duYr82iqajTq1LW13gZra2hMgsNU3Lq1tieD/LQ2YdMgAWCFYAYazKYwnIzb91qfmqVxw2EFYhcYTbwSbpE1/9PLziCaSGJ8YQ8a2c+Mt3m5TtJoW6wnSh7x8FT0pkI8yt2v9ZatESNbaHkytqn5LJoKQ8qv+bXUHSjHI695NAfacnlGciuf77G79Srce9DuF7A+tcyVcXhnbmim5W2W2z6lXQuD20RgLskkNsVA1tC2jza7bFgsKx8Du+3qAs3M3bp27rnddz7nXrduqF9bmpPC6GKguaejbnXzlKh83rOsa9TbOXZ7FwuYG6h0/xoencXTHPhzbuQPbMkMYy45Qiw464NbkKQ2nlqo2D+XoEx/Bg09+DG0aiitrG1gkRSgWqzZqaEvMOqrcbBzDZHwasWQFFwqt0imxGkDiufqYS8WSXQoTackw/dgoK4R6Voge01kUEvn31577JmZXN239ZIKUamSMaeOrbMuKMMNGNB+ExitB7qfsfSZvXhOPdoGoI5Pisb5KevU/8mBO8pEc5VX2rr50Ad7vtsjy++mUBSVZ3smSS0vUFaiFwKIl/ZxbtET7lui+st+1Ou2IRO28/pRBZep2Xm9Tc8hy0deq9dVq9RSYFd5tUUY9y57x9APTnpNzf7tHhenlQNrJuvFkGTKAgVlOZdPLbVf3pbn1xzjsHXQWnb2455xglruNfA2BaAwfePg4RtJpRNnc+1oNVAoF7JiYxuP3HUIkSu07sc1e5BHAmUlvLImx9z2G3Q+dwNBwCsl4CIlUCjFq1YAqMw1Cb4S0hPF5zIhkQpkgGYa2hZUS1HE22dSG9spXmOnftnc/khOTNuMQ+vSf+EWhhMbGDbw+ewkLpE0rm5tGgyqM5/TM1Z7CYJQEdcCrKbbU/vTqatTWcEZ/JA/lmd7H8KoEHVeeoiCSVX+ZyDHJJn95Ofco55675fD2TjG7b5EQ7zEteTvXnzE5/d6aof7ft3K8b5qb3nZr5W9bCGDSpScqu0KmNq7vj6//3TpXNnSvJ2ABW02taSnGq0pjmp9O0SpM3ytso0q17qa15ftdL7zr5lZz8EUjiISoldtF+2hTiHw6GtVYF4ERYm0NRdgaMGJWhG6EnjWjw3SEp3Zi9OgD2HYfjc7tO8mVhxFKZaiGSUWUfzkzIFlG4te2kJOgprGqHmptWp9MZzA0MooRcnfNcemQ1rRWltG6fA3d5WV01hfgy4SwcyyLwUwScVagQi5vu79GEyG0/QQ05WEyoZy8GnVUJikMyV3J0G5bttNWmJWfdJGBrZzM6eDKSOdSFqqPmlglLW+VwO46rv9cYb/Prv/1wFDvKCfOK+cm6s0hHVDdqhlyMy2/9RnX6bo0CIWmReatloflqo+mt1mIFLQmaYjLySk+pUW8z41Pt/RuV9B00rAaMrfPTjOcnwUkLSWwW/+xv1dIDKgoO9JC/Kf5G/bhB110fZ+zCtF7V7lcRS5fpkaLQp/l8wX9BFAMLYKkRuPPK6DqARqcesy68zTJqFxGp1qyawHSiCANSF+YDWDUGeXULELLGzVst1YhrqtWsbXftkAtjd1lun2auEUE+klxlB9Vrs31RXz5X/4TXHz+6/DQJlC/976dO5EW/aArkCblNjYRDfmtYdSXGfxUclo5JDbfMm0tpUdB8L6feZHc9NFXuTbzYyLR5CvJwZWPbvNcwdgAkVZSqZi8eV0Zld9SRt9v5+TAdau9o+uYWHMK1cuMua2J1nUX0PJurG74fqdruq+4e9SgaaCmhpIXOAxRDMZw6rYT2yE0eS5p8kb/u3vpsrDSOES4lnkJxwK6rEQ1sx4VGi+qpbjpdL13etO5F3rxWpheOC0z28gVyABiBGUC4UQK8aS+1hay/blVulqOxlrK0AIF6YXmpebW4N1YgadOgFOrqzIZgyMyrKUS/dDUR+ZfEnF6eZyjZKJZhh5qam146TjKrNlAm+lJDQxh+4l9GDq0h5WEwqIsU7E4Do4OoFarYnk9h2vX51DRyCrzZFniUXLX/2QdVNJdhJgoZyaMAugW3y/g869jwGZ4V+5uOVNba8q6C2pnGzpel3dd//n32VlebumY6Dc55q8njzcyqYQrBnk3EwrnnrvhXKfrFIS4r3Z06vDYoSbxejWxxxketigZxi9DRhyR4QIUmmkEN8L+d9Jrd9YOy73NQtLnS2sEV4OFUWNBa1jcS/Xsp/eyiVccN5tZOfe0L76b5zyqsFRxVEHUXXhjaYU8NIZQLMumftAmLNmyMz1A8Fm7oOdEASukhZrrXVhFhzy4s75K8GuxgroeG9Z/bZ9RYQXoqtuvB3DjvqwsHb7QWhz6DhPQISpVzTVPpM0Woc24/ATlIx9/EtnRYbJPxcFnKKbDE6PYlgxibWUJN1Y3rCJRmkwbbxobJXenHLQFs7V2TLaH9zw+fcXYkbOMWq96RepMk8tmGc7kI0BT5gF5yl/bOAdVlrqvx+UVrt/p3vfRCTJ6pZvkNwzKTp9B6c4K1ByTzq37uallHInJOxhyhNHvFILCsGVK5HbqltITMmb0px8aUJEXAD1EOXWwPWYhbmoPPuSmWEe6wXgWB6f34+F9x/GBAw/ivu2HMJEaZ2IjaJQqKInHKvxN57QEgov+Bfg+LR8zzWN33zg6njqV724SgEf37qbGI8hIn/SdSB+Bd3xqFIM7poFYjOYN7RxqVjQogGiS7w2gubGK6twcwUo7XCDl+7xB2uOKlEBvEajiwAK3vpagXV5tr29mWFRNorQPOxHoBmxW3ICQxec1qcprXYZMKX83SmxdWjXESeW8gxmcoubWgmJ1pjgcjNSEcQaZbnVZmuNlq8A6JZBblLVRN/NOEJOfykyeceuLxkEqIO0IYKLlu9s0YJg0x0lwep3rtuLh1k5PKKS8qhRr/LszKN8Kbn26RXNLWgSvht8FZoFa4BbI+wdxKB8+qZw54GbFNyIn5ybRdbraE4rHupUYQEjSwcLxmsge1bq+zKVh6DDVtTig1IGbYj0j7aCC0IUjO/fjl3/65/Ff/42/if/sP/tpfPpHfggf/vjjeOITT+BHP/cj+Pznfgwf++CTGI+NYGl+Batam8hC8RkHZzwGahlZqkw9z3eqCbc8yPcOemWt3sD2yWH7QnCL5w0Bi4V6bPsEDcVt6MpIrJcZlqFlrfpD8JCL+8ivq4tzqBLk6iIUzfCG2DwqM9S2JjjjVnwXQdyhb5Ore0x7Uy68Z3sEqiWibJoakuc17TfYqsrAZduhcHquUaOmb1PcbRx99AkgE8Szz3+XstS7+ALKTXaNKGCL8avVVH6V3BrvaRzAKZPekddveoZTx4zZMrzg7qmolqXLFkFxqgXlwZweeQsW7uzc0PL3GNxqcDTlVZpbIO4Ht44Ct7tXoMiLqoLyqed7lNGS18ucOfcNsmi0NwO1nvb+sEnw1AwGBIaXxg6qe4yF56e2Ex90eDOjV91hkjXgIUNrmLTgb/3cL+Pv/r2/g+MPHCGGSEkaRYKtRm6s70CWsbwyj43COgYmBvD4J5/E5z/9WWQ6SdtTr9zR0jClhc2yUqD0SAJMg82nZnqUPsuKznnPsCGNxoQckJamtmyRL2tu89E92zC6fRqeVBYeUQ1t1qNuGG2MqSwwXDAWJfZaNtXVH6UIZUzqXbxPgfBFKhO9g+CmUWr31AOj0UsZH3Ra0aNzgbdNWhNkPA1WArUemlfu9Li07GtrZb5/+Oj78PAjj2J57RounLzMQqIcaayr+1wMW/O0lbem8qd3M68CuRS8vHi/WjhLmQIoHJNig0qWcAGZFYQ3G0yDE47XewCXwW5Al787p5CKRv57AG6Hcb8xccoB9RsTpwRuaW6RGLefW5LqxeX+55zwXy9mLVNyu+hsqFm5pqfSsYAiIWri1NwGqYVESToqSIZVeLPwqbmOkHL8j//wV/DUZz+GSq2IMrVxvpBDuepoTK1t1D55hUKeIK+gsLmJpcV5Gwl96nM/jA8d/wDOvXIe87kFAkLz8nq1Uslhok0yljQm3kmiHeWVpUKhhOmJYWRjEdqClKkvhAd37cLQtklKKUUxU8aspPpywvk//hMs/sk3kIwEEdq5C+HhYb6TeedbfCE2emaJMV6+Vz0kAm+T/NtdlmavNSCxUeW7pAp0TXw8oHWdvNfh++wrcaIp0sSs4NViARjdhoH99yEcS+L9DxzHqZmTuHjxhuXHqAO94hI9bOv9PJeMdbSMMl3Wgkkm+s0bKkuJxegjw+pyR8/yhhUjwwhEuiatLxNC73EivSunkHpK/nsIbmluh4a8Ae6t+3M74fWcIwbmySLjf6b9eJSAzJKnBpBAxPJoezDPNIxs+Jae19XVJa+PFakrSl/ebfMo2Wj/PDWhD+y8D//TP/mn2Hd0NyrlosVXodFWpvaSWAQ2bWhjv+n0xV7FowIpFTexsriEvUf243Of+gyuvXoJ529cYiBBTRCXIHhuomGBievSKz+Km/8sk03WRs3v2LtzCp16mxUxhPfv343UQJrknSLRJKfFBVx75hk+68XQxCSik+PwaSUNrTBt1OOjPDw2p4QxSkUqjcyfFopqVY419y1qDB6N9rKiqLdGedOIotZQMhTpPE0kolWDRmrxtL6xQ/5e4Xti9z2KcCbL1qWNVJI2yf4deP61F7A6n3cQIDXNzLVVWOZUiayYrFtVsyDI3kx20uZuKStpKlddMrmZbKiceCPA8pLSailNfAmTo4J+J05ituTRfx/BrRFKgVsjlAK3DEqnVbeeOoYRNmySmEXYE4LbRWf9zQIt7ykLHaoPy7y9mRGIB6tgrXAZyqqJUimN3cXugWn8j/+ff4bdh3aRgtRtyF7N7ObGphW+nrE9uvnndPkRoEyMtL00oVRWk0358vwisqOD+LHPfg6nXjiH8wtX7N3STtpPxDIgUKvU9P6eV6asUPnfZrGEbDaBkXTc5nVvSybsc9VqwgpXZ7By7jTi1Oyjx48hqJ4MUhDbt48AbpEySKurItjcGqbV7BC+T1RDldH2PpG82AppUlWL4St8zmTGOGQnaBs3H7l7i1RH/TQGLMal7+K0J/chuWu/k2ZLvwdD6RHs2zOBF157CatrJV5xbkqGah2lfdWmKLwZ2Hy/9aCofOisSIR85t+A63rKtSduq5jW+jEvzn0VtPP8XTqJWk/Ifx/B7ePRz9+aCutq7l5viSTEQpdkaFoql/QShECrDOtor3A4mnoZBBTru1bTLGCLilCCWnGuitFkgBYl5KH5Hvcm8I/+9n+LRz/0CBoEtnoNBAIBolAo8KDRN14TOPmcjC+tkmmyoOvSpNR41XrNvkZQJmVZmr+B4fFRfOoTn8K3/+g7WC4u2Hv1TRlrmAlwM6ZYcDrw4k0pSUgqvBwBvmfbKPK+KF6fL2Du4jXbt2RjcxWvn59BlVpY2w+3mSZNTOqQi4tO1EgZymxFNHjj4UtsDrcmUPH92kXK4CVN7qSEhivTTp7ubPjD1szCkA/KKO1VZtE5v/pQ2Vw2QlGEDpyw/b61M5bD1x0OvH18G6a3D+JbL3wHpULDKpDokEDd60hhHHy/Aiu/+qn/mDaB3OkUsxNTTAZgBjCKYkelh/Jh+b4J3Lp4d84e7/nvE7jdKa8Ct9/DdtX7Rm+JwM3Ky6PFpQxqGNcArkwzVtVuG6RhQCefvM8wArRZ+QSrmlWLhM+oYNUUinl26y387Ce/hJ/7xZ8xDaZtewVkCVpaTYXTpBaz5pl/Wq3ebDjAbjR6wK4R1BphLJZZGYpY31jDzKXLuO/BE3jg4P34nW+9irqHoGGB+U08rFTSkhIXE2wUq+dV7hJWqcw4EcH8k/8FPv2Fz6AWS+Ob82sYDrWxSGN2NVfCxFAGYS0mple0qtTapk3aVdJQT4i0sWZEOr0W1HrMo64pDermU56r2umKiqBSLZHOk9rwuUiMDJEyktBFCUTlWkrz9oMIDo/xqtKqysOKxes6asBs58R2TEym8bWXnqfNQh7PhFnBMV8OB+IvncvzjrF/pkuavMvCtDKxsEoiZc5zB9gEAfmmylq7AUjxWBwGNcV1V859Qv77BG4fwe0XyD3U3AS3x+OAu9uVRXYT3Ka9e86adzepcr28SnYdAVsaSxqYBaV1hAEC1eiIKgX/SYjiizuGtuEf/YN/gMwgOSsjsGab4cRXtXWwKEqOBqXuSWNrvrX1Sgjc1Nr1ah21SsPR2pUqisUiDdAC5hcWcP3CDXz+S5/FeuZ+PBs7Aux8EJ2JE2iP83zkALpje+AZ2QEP0+AZpM+SZ2dG0EmNoBsfxEpoBNt3HcJ/9+kHsGsHaVNhCOW2F6lr38XV1SLGR7NIRiUqzZtR1W6hRsO33qggQM0ajsUICGWXICEYxJdv0iFWgqYWH2s0UkYqw2iarJxolL4iLGoii9xm9rEEW+lhBHcecGiWKiivqUg0ICO52TQHxrN/xz7SqgBOHD2IE/cdwJmLF1HXZ+Z4V1rYugqZDmFdOFX3noxOaaoOL9hWdpomYTBy3uHxMw9CkTkpH913WgyV5106hXYAyrrK575H4HbohzMr8KbmJrg9BHe364Bb4Sk3HvW8suhgWoLogbTbEafjXTrT2wSyNK6MTM08M25Jrz35TDgKq+cYVNNHf/6LfxU/8tlPGnCtVaAXsFVYTRp2Vy9fNiCLl+sLvxrBU6VQ70KNQFffdLVGcAvYpaLRmDL9yuoyvvGtZ5D2Z/BXfvzj+K0rNeQGd6A7Ra668xiw90F4978PnoOPAQc/BO+hDyN87Amkjn8U2RMfw/SDH8d9D3wY76dhWal38IdX1uDbWMHZsg+5khY0VJCmMHYNJJCKU3uTgjSpgTsEayG3jmsXLzDNNEhD5N4MZ5WWXohS5TQNKBnwP41oSsQhP/UJQetTl6kArecoa2spI2xUdx2Gh5VG4jduTpka1zehOnGp7D0eP3YPT2FnZhQ/8tSnUKqv49nnz6ixMCCH4yEcPXEQH/vYB/H4Rz6AY8cOITOQRKVRtvk1XX2LswdsOXFxlaO9hmlSq6o6KqpllUsBFbYX/g5OIZRg+fcE7h6MDJgCtToypLFjPEszyABfNcLfY4TvBEOOMeQIjwM8pnlP0960YkffvZAGJ+r4R8CqB8JiNTXNo7V5dNJSzLgBWpN52MSqhjsGoOOcAmCuyBG2R4bxO//+P2LfkX3GoRnYDcTXMUfUxqdef53gqhnArd9ZtITHur50QDqibsESjTFpbHmte1yYX8DJc+ewWSng2NSD+MoffBn/6nQBv31+FcfTMVS6XqwwsRtSXUxLhoW3K+jBMPMmVimDa4i/EwHepwZbZGH/+5UaBuM+/NSOOF64TO69XsDo2g0czF3GeG2OBAYYzwwgPJREvsm0tKsIpIMY3TaFkbEp0hf1vDJrpFEdVsgWOboqq3pWlFuzWig7bZ0cJM0Jkcq0Sbs0iOQPx+BjC+IZGreKbyglugQ6KQApDtPklJ+WrClPG6sLmKVtcOjYCcphDf/lP/p7WFotY9/OHXjikUfx4Ucfw9johDOSSiWRZ4WcuX4Jf/Sdr+P3/vhP8dqr59EWvIgcdRpoR1y9R84GiHSDFUwLnjU/pVNn7gRBZfLWTnccUHtvgpo1CTn6dfpl/l6kn+8d9Xudns22Af1NIL+15na3dlA/d79BKc3tzO/W4I4qgcO5RUskeQFbf7xgKsdAzWjfwC3fImAzEDWUKIld6oW3GWjWRjtg7zY7+KH3P4mf+Zm/4lRDaW0WjjWBPS9Nt7qyQnBrG1/HUFXPiTitNLd2RqrxXokaUzu0qsdhdWUVL73+KnI00pIx1k0CeTupx48+fj92Uyttj/ix2ujiGsExx3cU+d4C07PEJBSZ1HVW2E0eNWih8ioxTI1+kkajt8V0MQ+fOTSAlYoXtdQgFsPj+HdnryF0/jQ++b73Y2DnNkwc2INdpASRiIxCZo2g0IoYicLWS5ZLFIO+KxliS+SAUf33TVZwTbOlWuZ7HB4M2hd+Gor+yV28LlpBIDP/0hfi75KtjFbRIvXri3+Lzq1tLNuHWrUdRDyexuMPfwCf+tAT+MyTT+GB++5HKjtoFUXzXGq1CqldFelYCh849gh+5GMfx7Gje3B9+ToW5zesw0DlrJ4FtdK2uRDLX5dtJIfOesZ0yjzewUlFOpqbDTB/OSDv3ita0r/jVL9B6YDcAbc0vLoCCVF6PSeVxpK1uBwnYKu5lNYWEMWzJSyeGzXRkS/Rl29tQIeloQKxGHgv3A7gl7708zjxvgcMtBae3kAt7a8/xre6vELwloyOGLiNkrQcYNML1NrXo0StncsXcWnmMgHgw96du3Hw4CHs3LMLbdKKJz7yPvjKTRSapD9BPwZZ+Q6EAhhjumt81zqTWGZFaDDHBf5eoFafp9a+QZHKL7FAiWecKtWxSmGcGI/iN+aLmCVoC5md+Nsn7sP+6TD8AxF0/QRMMYcgjULJo8C0iUOHBOa6VvOwvHhd+joU1mqbDrl6w7S18q1NNv2BkGn5lrZ3O/gAZRoyxeEMBsnwJkooD63TlJz1HnFzUR5NP7h68RzfGUEklTZKF48nkR0aRjTOIpbiUZkQEs1GFeVcnraLVhBpjjk1HSvD8cMn8MkPPYaZ+RnaPBX7RpB4ut6r3qyA0M20tKikqMD7YEd/e6csO+CW8nfBfU9oSZygbZFutEk7vKQfHdKQLumIp4+WdHkdvO9hOHUJarakaAkxR6/4nBg1UCFurd/KEIUrUKtmm+YV7nluD0uT06u5F8IbFOxwIIP/9Ku/jYP3HzaN5TrF57xGFcKLs6dO48q1q9RWoiNtB9SiI5UKjaS6DfKUqhVLk/b1UwFHacipANTs16nZG8UG/tpP/yzBlcI3XriGEsOdbHpxniKbpZ9js6phdsuH/iPYHPHxnAVqQLC+Q13ngRXkf/rIJKnOMk5v1pDhs78c8+IXvReQzpIaMY+hCE0YAqrarWNlZQmJWAIDAxmKiCXK9FbZykRjLAYfWzWio05wB1kB9C4N1kghFstlxI8+gtjULhupFCil+c3gpnBFDxxAq0uQikVJJUC1c+3Xfu93cODQfYgPDSHAeCOkOvquj2WD8VcKG9TWlJtmERKk6nWSAklm0k4lk83kCeDK7BUssjVUi6k9w9VzE2J8Kt8qNf4rJ1/GN7/zPF49S9sox8h7YruF01WHlohrd01jC8CiHaIf75GWuLMC3U15vIS76Ih6S3SUgaleFG235nYF6jk9rzqnuBQTvfFqClbC1WVrrugdYCsAg7LgBH9pYoE6wHQpMk2o2z22E7/0C79gmku5No2t5+QUD891rVKuYnFpxbS2NHbQq3WOw9i1axfuf+A4Hnr4IUyw2fZF0vaR02w2S84aZd3r9Yvzr8GCSZK37j+yF+eubuICK8Vv5Vs4U+kgx2ZffcwGYr7DvM41z1l7KzfoVflYqZgAxImOEX8H+wcCOJjw4enZMmrkpMvMfCbYwnDzOtPoMa1doq1QqhTRYGXUYFNYPSukDRoL8LNBFLf2abCH8hF1UXehKILC1PlMZ3gbMnsPUzM2e3KVEer0nrjdf9bXzH+iJpKRj0bpBg3fCydPY8++Q4gmE0Z5tLpHjSz/oVEtkbKQ6hHQqhga2teihjYVgfYZLxTLtrXcxvomZRhERvuKx1PYvW0ndm/fiZ3bdmD/nr04uOcAPvjAw/jUEzS+D+9DoZ7H7NyCQ1Fu7fR6aW0K10D6rjX37cEtjazeEhfc3h64RUvcb7+74Ha7AgVueeGWhadprcYjKWAB1/q1CSYB3OnK02WG4zW9XAOZskM1WtYgaN5/+AF8/guft0qiJKrw3KM7Aimwq5ts7voCqizMdDKNDzzyII4c2Y8JGkbZwWFbnjW5bcI2splfll0iRwUhDcgzGbCa9x2ghjpx4jBOX1nDMxsNvKKuMQOzBafo+KQtHXL2vJggW9iX6OCRoS5+eDqAnzkYxi8fj+Fv3h/H33ggiY/viVhr8qtnqFhoiG7yvEhO/sMDrEjRIOo0GBV1xYCtM3FotWCyLWjQBEN2v0bDWKBrUeOWaExqUEcCL3jDGCQ1sMEaUQ0+16w1LD8qCFUAt4/blAmvaxDJR2Vx9tQr2Fxcx94jR20zIIe69JQOK0eTFVX0Tppfu2nV9OluUicVRb3tQ6nWZRkRgyoLUiFNnY1Eqfn5vnAkzMrgVBatItI+iqpQh3fvx5OPfRDbpofw3TPnSBOFybc4B9w9idO/a3ALNW/vlGFJW0hwq0N/Elwvp3vyxLRVHXoZGxpeFiClfazbiijWVws0INO1+SQMqvaQwtL0Sc0WnBgZpYCIIELfGRlzIrfeFgLVaXq9iCXjBoQwjaTjh/bi9EYLf/c3X8b//o1TpoGcxBKIB3djx+iIJVUAEmXS+2VchcMBFMjb6+SXA6kgytRObOcJbHkacXzqRyfb+IcPBvCbT8bwzBeS+M5PpPGtnxzCl784iv/+kwP4+UdS+PiBGA5PhDGe0Wr+LlI0TmMJPyajPkSozZ9jUZwuiYfWDNQlpk9GYyActpHUXD6P3Gbeui3VCjG3NIILqEqT8pmN3CbB2kKehmBkei+iqQxa+mIDr9XLRQsrUAtQkpVtgt8V/yatItAEejZDuHLxMpLUtiEC0bQM5e4Y8zwnoPWsDPJmrYr1pQVsrq6wTJooqiWjTaGeKVUUPSOKl0hR/1GmIeYjGo9ZS6DeLcf+0dfeWLF4P5bM4kuf+XH8m//hH2PHTnXEfe+cEPNWp34Q16mqKu/mCS4XvHKSQX/z4mDInMIroNoXKVzT0Lyo65Khj3TEJkixppvFz4ttnqtIHOXPJpwaV9fd11mz2/Ouk5YSV4xR+4wMZXCx6MWP/+ZZ/MOnb+Cn/s0r+I/PzjCQKjRjZfx7d29HSHEyDmkZozb02kZYuzNVCarJsTgOp/x4aIig03dfgl48kG3gP/xwCn/n8SS+QO18fDqEsQwt6qA0JHMpenJTsxNQBBVRiEzEhwECPMx3ZoLMH7Xi5VWCl5VIn2vSkEqbr5CGlEEZ1+5WpAGFEoFKMLaYJs3DbjXq2FhdRXFzk5SggE52AtnJbQbsmgBPqqKPtwbFhVlOrmEncHk18MI0aqRTdCW/sYFrl+fs035qMSQLtRiuEz2qsaLUybnLm6so5DZIF6kuay2Um5Q3DU7NjdEkrgC1ejyhsT1W3ihBTkWjplkVcG1tzfKl1ltpkiLSin/NYXn//Q/j3/zKP8C+/RPOS78HziB4Z9dTy/ynlSIGWhfUuqVz99gDtwFQjQIxqL7VtpZUka9pwEkTGGTRC9RqECRTxam7HVt3ps4aP0KeIKJsbuV60Trx0m910h4jQwNIkTv+67PrWNVWB0Np1Jje33hulk2qRvX0XJc0JYOYjB0Wvv2pwjIhagWYSgubTgQwHffjM0Nh7M6E4IkAP0ONrKVvNnghjk0eLnrCzFGjUcMSJKYl+ZsZYf4dAWkiVJmguLpZxAKb4QlWtP0R2gbMR5Lg0mf76qwM0nipgQHy35SBRSAVPy5JG1Nr52iora+s2Gw9f2oIw7v2W2PaLFUQDoYRisYRiCUJPLJH5kUDQ65WEMg1W9IWaPC9l86dJwUMYFSr6EkfZFjbQA/vaeCnksuRsiyisLqMNVYoqZpCuYa6WKgKjQUiGyBCjZ2lAayWL0rlIjqid0qrKy71wVdpu6j11QQ27dUiPPiVN/6+//BD1OD/BA+/76CT0HvsBNU3nLv6vZ8KOWVExxzpn367zOY2zoTEozMYQwAZwOntNw0aNpEe+pt91nrGgvLMnqXvFYycQ0OcCzps9XLj42PUCiHcKDNhbBYxOAhkMriSq6NcZYL5bjWj/pAPMXJOG9CwJ/Vi/s9CE9C1px6VEK5XGnhts448OWyYAL1vkKLi86IqtvZR3tY8Shg8ErQezU3ReauOWqmKjc0ybqwXqW1LaNPoHaVgp5urmCK4vTTC1PkSIDBT+sR2Km0z/Ir61AjTqikE6uveXF/DwsIirs8t2rcvA7EURg/ej4AWQfD9Tb7r9VMn8frZc2a826b1BJuMUIlbVME+AsuKKBBq0tXFczMYHhoxOidbw+aHKP9sVaqFPDYI7OLqIjlxgflqY3NjDRukIx3xTMapqbe1ehMT27chmYqS+hEwEprkyPsqd83liUWjKOYLDO+stldZ2fgF36kKpxI4duA+/Nq//B/w+BMP2PP30r0Z3FtXv6vceuBmvqWknN8uuIULedcJLcIAL6o5Ui+8mrgO213VXBk20hDqUtMEHzWJNh2VNVoc23gZ42152mh62ARqgW3P2WsYv3PkCb31l5tQJTh1S3UwRr5svIfaQcPRowPUZprDr41tFDkzYj3zvfjMmKV3+Lfi6WKtSAoyu44v39jEEgsuqK41URvGIfB6vD0h8HqlWMb15RKePbeBf/fMMv7OV5bwxd9ewuO/voy/+gc5vLzECiODkJVBwNmxdgbF3Ao1aQOl/Do21haxSVqh3poK81tmGH2GT7MhNfg0O7+MpbWc9TGHQjFMHr4fIdI1adxKtYJXX38FL3zzW/ij//QnePHl1xxZGN1y5GItkvYSpKzk19aWsLiwhG00sCUDm5HIMKrsojiiP2vLCzxqqkKFaSxgZbNm/d+DQ1m2CH5cPH8ZE+PjSKUTxAM1tHpvJFfGp9FQaX+NDmsLixCpmGwI9bZImSlNUnT2PpZmnhUoHR/Gv/zH/x3uf3gf798792Zw3871AH7TC2FOOt+4JqffLtgNePK8wNovTqoMaZmWsxbQATNrgdV0aVX1k+qeKoGi2djYNDAqlY7mdry0g5wmsRQ2czj16us2R+Ty7Bx+dlcEY+S4oLbWd9p/4bGd5LJ+a5Y1NK9VLgKWbSMmYLNVELjthfRa9Hp5tYKlDRYYC6rD5rhLLVQlXSnkyzh3tYB//405/J3fn8NP/cdFfORXl/Dwv1/A47+7ib/2TB3/5HQTv3+9hRc22hhPR/H8pWXwQXTLBcSWr2Bg9RwuLG1ibmUdszcWbTX97PXruDhzCfPLq1ha3UBufRPr63m8cOYSTl66ypangQwNtvTOPYiNTZK5+VGrFfEnv/sb+A+/9lu4cGMO3kYZ8xfOswIVDbCSp/LVExWvadi9icsXL5kimSQl0eIPdROKOqlvXPdtbk4lb7MHa6RDZ87NIpgYJLCHEI2yZby+xApdxdDoIGQNSQE5vTP84/u05USdrZQWnajCRhOkc1QaJV0j/bGwLEa9x7EHvNYVmolm8U//7n9DmsMKc4/cW8HtKku2ruZcYOu3q8ldiemoGIS5HjjsnJnR9EwpD62V9PFBm1/QobDVFmuI2jyFSy/jQ4K26ZoKxyCaWjk3f4NgVFPvvqTfe3F15iq++a3v4OyVK6i0GlgvVpAs3sC/fTSKv38ihV/7kZ345MEU8vki8uSs+hLv+vKKdZuFg+olcQxK40AUuiYhaXBibjlv/dXStqO+DnawEfj/PZfDj//WCp788hJ+8YUafuVCC//7Yhvn68xrJIjhhBej0Q6G/XXEWlXsinWwL9rE02euML8lZJbP4APrz8DfaeDCwgpev7KIs3PrOH1hDqcu3cCL372Ip599BecuzuLawjr+8Fsv4bWT5xFl0rIxUo14CoN7jsAbjqNAqvLqM9/A3FIZZy7N4tTJM3ju1ddYNOolqVp5SQHYJwN5oi82SJtWq2VcnplFkpw+kdE3e3ifrZG+ilyn9lW4jVW2KqzMq1Qsi/NraHb9SLFiqVdl5uI1vPrKKew/sIsNI59lS6mdBVTsNvrMMlGl2tjI91pBZp1aOp4gdZFSUXlTWUmLaxqAylFGvYx5Gc+7J3fhM089yuv3xr0V3HdyArnA7eJLLZ/SKFNavhebarH1fTKMNlh3AEQRELwywgRqj434SZPznFrdT9A7I2PU5Lyuwrh24ypKOQJti1P8agWuLyygKq7LQpIW1nTZq3OrCCxexI+PlHBfrIyF+XnMzs7aRCntbb1IAymaCCNJYyhKQ0fTbOUaTI+WpKm/9uzsCq/QCG1rsXEdS+Uynl0tYbZEwy/gQdbXQLpbR6RBflzcwOoKm3rGPU8NvDB7Devzs3gkVMbvfu07KJEGROdexvSNp+Etr2Atz0pWY1ysZLPzS5i5NosLM1dw5docZsmrz/D8my++goUb88iEg9g7OoSxgWHEpvYiPjiE9dUlvPDct3D+0gzT7CEgJrB9MIWwWpZKzabEalGElY/zH8FEg46yzfHdCzeWMEpKoam22oBURrAMvg7BpdHcwsqqjUpevzaPfK5MYKZtu7jNfAnfeO609YcPjw3bQgmBWkajWlvZRQKuFIf1pFAzBxlWNFR2jIx9Fq7RJAFafeA2aER86CiDWuv1f+jxj7IiCVTv3TnEzPGCpgPX/g8+afW7s6WDLTOjkR33xz3RUNQTDoW9+lwikaXF17L6+BcgsxLno8ZTzRVeVZtvTl4XiKkh1ZB1NLmdR3GvNgVj0zd5RUfxs069hY8/9lGMbZtiLI5z6InE1GVBLaKm+c2M1hpGthJqZjdYELMsxEtX58xfZ7hrcwQ5/cLCMpaX17G4tIpNGmylghYvFNhsFpD0x/DAiWP453/yXcyV2ISRTtUI7DKb+nw+j1VWtI3NTZSo1cobG6gVNtEq5gjwHLqlNSC/Cl9xDQ9lKbTNG/juqy8jXb2EcOEiyjVWtBJbF2rWJca3tJ7Dej6HTXLpHN9VqLE1UZcaw/kJzhQ1466REWyfoOG3Yz8mj95PvVDDay8+i+X1dRtBC5Q2MTk2iJ0TExgg/11nS7Zjzy4MjI0RQBpRpGAkL8pWQ+4zFy7g3OlLuO/oIesp8dCoNTkL4OTHa9evYHX2KlZWlrFInq8vJKcGx3Dg2AF85/nXMH9jxdKze89OGsEpFay1IuoBVU+Pylk0sUP6pym5QVYecW/Rz1RK+7coKQ4NlXGrvni1nnKiUFKI0Ui4++2Xn+8sLW5+D+dza9afMxLpTJzS1g5+JAIxTzyRCEYT8WA4kaStH/bbWt4OyZPB2To0FSEFqqFg/bnUpne0Ob52h08wo06tN4SahpFTgurM/OHt+3D/ow87F/uchJHPFZAjOPWcw+1VWfSz63BGao8yNdomjaIFAvoqwX3xyjWcPHMBf/DHX8EfPf8qXmRTO3PpEtaXlnFgbDt2H9yHf/GVF8kJK4g1a0iQd6aaBQx3y5j0VLCDstzlqWJPsIoRXo8S1JHKOgI0DmO1dRwNVagir+Pkhe8i3F4jtdEiZuW0Sw5KY5UG6jwr3wKb7hvLOVxfzVGLE+ikYY985KMMT0VQayBCO0Gar0ihZ/cfwuDwEC5dOonltaJRqmw0gjKp1vSOXbw3iAT5fSzsx7YDhwjIIevPlkYVyNRboumz33n2BePLDz54AjFSDZYVNXgUZVZcbYBfqRdw5eRruDq/ai1j1xPG9K7d9pmTZ75zGjHGdWjfNKZ2TCJI/q0WNre0ZEvk4umUtZ5rlKPArNbA+tVZkuq5EYjVl252loqLUFEZSrNL4xt94v2gP9QdH013Xjp/plPYLDtTXz09cJPi83gPwO0Mr795awd9WCAViGfjkWgmEQjHwgR3xO9v+z0+WvfeNlUyFbS6MUxwN1fiENT2zUJ7Jb1ep3+6b6/lI8y0R70kukJuLtA3SDkCrTA+87nPOE2o86Q5CUfCXF5dY2VRtIpQcdFZ5ZGxqLrm8GqvN2AjoupjV1wa+NlkE5wr5m3OS6vmxV/70heQJhAnb8zgswNefDrVxqcG2vgwzw+EG9jub+Fgxo/Dg2HsywTIsbsEcBnXZ87AX1qCv7yEcm4emwVq1gAzq5FYaUbmrU0KwRMCgoBTXpvkuixUQlmdMAhG4rj//uPUcGE0WAx79u5Hh9ThhfNX8NorLyNQL9pQ9kY7hBTB9vrZk9hsdrBJ4zOe1LB3AKkDRzAwMooUjTg5kwIBo/durC/j208/h6F0BofYOomWaARRPRqSX5Ocu7C+gosnT2GVhrPmvmh75Ol9e3DuwjWsbdDoi0Wwd/ckRibGSB3Ud92mpp+zChJNpklZvFihgazJawnSDE2h0DQBbe0sUyuoOUIsV/kWWxLxbmfagbPIRHLyE9zbx6c773vkvs5rF062VpZzTfJ5bXNfZbB7CO4tC4RJSRKRZDCeToSisYiXCsQT9BIxfLGv1fF4mRcPmyiWpgMuD40RS7tREh6Zuptvo3dP7TI1r3o+1aGkyq2CV7uU28jho49+GGPT406dUXg6gVsALZeq2KRRo7B6p00oUPegWgNVMFrttpzNqBKNSIJAO1r5ozGkslkESGtypBp7BqfxX/6Nn4Z/6RImsImJlAcD4RpicR/i01M8BhGjYTc5ksXOnVPYvXsCh3dM4cb1GXzjma9TAAW+uMH3s7lj5WE5WxpkZ4iHakmWDGYzmqmtbD9s5Ycg6rLNC/q8OHjwqH36Wlpxivm9fPkqAcAGlK1PbukGhkan8NrsOl58/jvk3S/h4oXrOH3lBi7R8L48t0yqMIR927ezaY8QTB4bLHEWTntx/ux5nH79LHbv2oHdB/barD0Ntuie+trVe/TyN7+Bpes3rIXRbrKiKp1IgtRuERG2Fof3TFJ2BEM2bbREre/qnMAdp+bOGthVXlJaIbYiKvwyK6Sfz4bDMUfZWGUnUCQfxqARTrUSfNiOgWCQ4ml1to1Odp744EOtc7MzzWuzizUqqSprwj0Cd4Dg1rxtaW4X3D4kgmTcsVAgGvJ6wgGfN9ghgqkAfJ1W12vd1R0HpkZH+CctyhzxcbreqWau6W0qXwvC39LUDkB5X9ykd1PrHxP+CD76iY8pBnMSkGq/gJEmlysVSijSmGqwVqhiSPOLK2nXKi0EUteYNJgGTqyJZGH6ghGCIIHM0CiSiQw+9+Tj+OCDezD7na/jFLnpt157HRdpjDb82ophA0NDI7j/Q0/gwH3HMb17D8Z37EU3GMM//v/+M1vZoxFFPzWdml999N/oVot80wZQWKAEte0EK7BJc1tOmVgaU+lIhmmIUcPFUapUUS5WcO3iFYRDNN4mBu27l7uOHKZ2D6GxMY8mQRBm+EqL2obAShNIS8sbOLxzN0YG0ogko8aXNb9DzT4Tg29961lShlUcOLAHkzt22NeP1UtiZcG0aKbhye88R5pXsJ6LEPOg792vVjqoNzrWY7N75yQreMw6ArIjQ5bH9fk5xhVFemjAukubTL9GR51K1UUhX6SW7iLL++7gjSZlScsLzLYpksrblQdjJdft5IvlzvjwZOsjH3i4ObN0pTYzM1ulktSqnPcI7v6VOJriKlrSW6zQ9XXifl83GvD6wh2ipdnu+glqX6tJzd3telq2ipTRKEY60+HUnordMK4jI1Q2rK2iE1vXBQHTpmdaS8XA/Kd+0MXr83jisY+woEed8G5loVPN19C79hWM8Hychs2e6Uns37Mdu7ZPYTNXREUrVcT5CHZ1dwmIYXJCdfvpfJpN+c/+lR/BM1/+bfzzf/Wv8Y1TZ3H9+izCi9TokSi16AQSI9sRsjkwbNISZGjJQfzB7/wafv8rv88CCtGLU2pVvvIrsuFoaPXnUyamsTWwpYxq6N9L/hpm5RodGMW2gTjTkGZR5WnUXeN7fFhZ3SDgSZ1osG0SNIHMCALRAH7kk5/EBx9+ENMsz8lMGo8/8WEcOXAQJX8Yj/E8FWWeZMyx8roDNBUay3/6x09b4R7Yv49yHLc9BpUeUyqkEcVCDmdffsnmwWtCl+aAVKgkaoSBQDic0ZSFts29GR4l9RnMsOK0kFtcJIqCSNMm0I4DmrobDmqVPS1B9XnTeO4yDQODjsFpI6Z8znpNrBzJtXnu0hWWrs5kvnVqjHAwPdj84EMP1i4uzFQvX7xeZtmX+Mi7BLf7HUoX3Loiza0przx2Gt14s9uJkjQw1wR3B/5G0+dj7aTmph4nwIVPp/NEFrCogSiCFatuMBP6ISQzxn5PsNuqat7rERtr3sssnGaugk986ocICkcQci7INTigSf6TBP/o6BDpRgoR8sOIJlNlMuSbeftEtHZnklaVpa5KEQoFECPAHnv4GEZJxP7Nf/8ryFVzGOW9D+/ej5/82S/i4U99FENjA/BECOixbSgSbMWVZTz37T/Fr/32v8MyOS+zZwWkfQ01+06pMtCQI7U8fjTVx8k8m5J0ajDS47sxlh3CVKiBdMyPjdVNbNZaGBwbRigRt56GeMiDubkFG2B56aWXcXFmDscffBSDyRDKpA87Hn0C04cPIkmwsXphfDiN0clRauQ200IQUajhSAxXZi7ipRdPsdkNYN/BvRgcGbNKbkJXOqlZr81cwsyZs9b6yRAPSPAeauBA3EZKJyjTHaRjF8+cwRCBPLVzBxr1CvI35h2DMkMZsTyKpIls0c2gzG/mbSF2LJFAlC2spkBLNl5SgBZbMU2cc6iRVuULl1auKn3Wu26n2aiTnbabmeRg7SMPPVQ9eflU+drVxRKzWiRG3xbcAvStnfIugrLVUavWy7SSi22sFWrUjA1qhqY1uR3WVq10t40RzQpWYgVoZkgIkJFCAVjhqy6Jsgj4MjjFH5wawMrAADyq+dMsunbQgy//0e/gd37tN5UCJ44esN/q9F5FyOpHSy01GMdjj9yH7WMjiNDICYcjNudBAxnZTBZ7afkfP7Qdz/yHX0Oys4GHRxL40lMfxC/87V/AvsceQpB0JDKxDWMjEQxGutj5yAfgZZP+0h//LhaotaQP1IUlMqYWSd5xTF8vnWFmKMzWS33qWiChe2z68OhoEj91YDtSFHSt7sHI+E6MDm9Du7yJ/cNZXJm9hpkZGqjr60Z9Ll1bxnee/jqe/Y3/DdcqvbWdG+uo5NZZEWis0X4IUIZhVmxtc6wNMjutKmauzlkLYi0W+bjgYxBiuqRBNalt4docKyQpmHXjOVRBS97CPh6ZlQZluUIlQQqKpYUltkRsrvkuxyBUz1aVkGyZ8tDESE2iUqXUooYI5S0sqBWW0SieLy2uc6HBMST1TiWL4Vj+WnWkYlxf0zgC7YloCv/8//n3cOjYdge6d+HeqrlJG8PBcDDo84Q7fk+02/HEKak31lA6HDzK94YbXU9QDSzzSFrIlNOKoS1A3s1U0rq0USo+YPVVwtSLlAE2cyr4N15N7/wzb4tNmUNxalUANWt1T4sG0Rl88MTDGJ4aZyiC+CaYel7SsSMPcjplWqShJ0bIaylwTR/V5Psoz5PRCE4c3oUzX/0T/O6//VeIdlv2Gewj+7YhygKgCqNW0rpECr5eR3d9Gd1qBaniMh45chSZUATfOXWG2pn5tLyyQvI/p7h5Qq3tVGbxfVV6tUoaMGpigpXtr332SUwfvQ9rbECLxRLp1YR1WYZ9bduldXpwCGcvz9Kwo5EZS2GQ9Csb7ODSqZNI7jqEA0f2IhaU0RfB0MgwiuV1PPv1r2Nyapt9UEqaUlNXn37mBWrQKqYn9H3MA/ZBV83FcXqStJKpzDhP27IyTRRTur0sI31drcGjtpGOsxVslqtYJl1Sa7fv4D5qfw859zxbxCB5ftrsC69j0Rs909Ta9ZV1avkpKpWoUUN1T5ruoiAEA6VRilAGrbQ5xdWlUqPmJvyb1OvtVpP3a/lSqRoLRcuHD+wq/ckzzxRrpcY719xCrrpJ1Jkkg5f5d2DvOpWgnDQzq2ijLoODsdLo0PwN9amKXhjoyK1stFE9BKrhKm/WAdGUm9hW3G78ui9QEUwQwPlugUM1Xk3X1bUb+Fv/9d/ClVPnGNhp4swJMT1gO6cOtTEBUgOJ76owJ8ayOLKffHzXOKZHB3F03xRmX3sZ/+pX/oUtkn3yY0/gqZ/5EkYfeB+qNITWvksOOn8F7fwa2pU6ML7HANHZXEKETfwXf+qn8JFDh1Ct1ZllyoGVQwv/pPVUv3tJMqd0KNOWZcolHPVh7/2sqPv287k2Rkipgr4iHjoxbTJcyZWseY+lIhif2onxsUlsHx+hFvXgox98FA+OZ9B44es48/tfxsbcDTOsjz/0IcyvrOFf/NN/jm89/W10Gc/GRg6bG3njx/F4wnqYROMMSG7i6DodTQumxmyw/FQ4VkBdm7YgA1xlrHzpO6GOtnakH1RctlG+9odhnCy+WDRs3LxSLiFCiiWZiYKYQckA2nZD5Wm9JorH3keiEJASYKFTcDI6tQWdnFIpY71UrGL/1F788s99kRWKF53bt3X9sH2L87Me2PNbQ6leqJ6wjeoK0JqbQKHUaVDIMjbgMyPqApMe69Jqtv5lxuPRubQcM2GrcnSuG8o8BaWdpxzB6SheJBATMGrCmJgXLp/EL/3yX8fpF1/phXGELCAZmHrOBbecgKUhYW3Q02g6BsxQNoaZ176L//mf/RscP7off+1zT+Hh9z9IjbgX0ZFtGHzfYwjvOYDc9auo37ihtWDwsDJ79L3I5CjaaytWKH/105/A/myGFYjv8lLLdzWkrNV3zkw7yUGVy4wr+hpl4h+cRGjsBDZo7L565iRef/k1lNaW8c1nnmOclAO17kc/9H4s5/OkMwFMjQ1heGgQaQIlOj6ByP6D1OiXcOb8eawtzMJH7ZwmxdKc7s/8xJdsJ6vf+70/wr/+X/4d/vSr32Q5gJUxSHtkhGl0AaQKqN4LDfKQjtAQbApUbHENTtR77RavseKKP1eazpZ0yqe2fpP90qYdI62rZXDaMln5FT3Vx7YqbIk2pOVJ4RSnequsB4XlLbqpYjOuTdlIj6nPXZOt5KTFtUtvq95mKxswoGu2or5LqkG5z3z4E3j/wwcFrTs6YVfocNGkdPu9Xj/rTDdMOi/6EafBkeC9N3Z5Vf+3+2UFbafW0iqDrrdL1JpjABMQLSgBWKtQ1G8qiuHcZQHyf9Va5088SyDmn5pLhnF+E/wMpx2VBCTHaPPixvoSnv3G0xiMJ7F3/37reVCswrKC6p1WPj2AS4A2j4Xnut8itXjmK1/Dl/+338LB6SSeOLYNYYaPsbkO0tiyNLCgItPTBOIwGksL8LES+0mNSCDRIKA6y7wW9GOcxtwBatQ/evV11GlvKI1qnZQ7R4NrrWGLhV5j29lBbIRa+MRT8A1ux+6BEL72+/8J1y7OSgIotHwEvxcDTMcDB7fh1VNnUWLLeIitg/rpg/TLyyu4cP4Czl+7hmIggZEd23H00ceQHZkg0Lo2e2/vvl3YtXM7NvJlnDpzxVb/h8jx77//GNIDAyYvyUrrGiWrpRtzOPvaq6g2asiX6+TmAZvwlifvHR0dt5U36kEZiAaxlssjRQpy9PhhU1irN65bPJqpaIM1arLoFrWmlYCMkrOXGOf49ilrPWxOufqMmWMpOO3lqME4CsoqAGXW9VAjlDZznUaj3YrHQ81Wo1mjziSp75YDQV8pFo4WRzPx0ndOfrdcLmqm2F32ljjgbpHZdcIdL8Hd7BLcxrWdBcKaayJwawGxdnmlLcCjVpB5fQGvx08kepkhaWR9f5Ept6aIP4U3Ol7nWYco029m0bEjGcYyLC8E8kxIdLWvMwCgy/yPWn6lnMNXv/40rp0+h9HsIIa1qTubTBdYvQOTrMTJ8OmgmN/A2Zdewh/829/AC9/6JiYyXuwaDpNr5imaOlKJKEI+ad6eZKg1AoOjCIyPY+nka1ieu46N2SuY+cZXqTW0boctV8eDsYlxPP3K61ggmKSNermwd6pSaSi/ExvE+OGPYfDQh+GJZeAprAM3zmKgXsLLs2vI60NBnhBblxo+oZ1s2WSfOnMOq+s57D9wmDLz0FijUiCAE6QWXlr8J47fj8984QtIM+9q/Wx2JSuytlYYTKdsOu3ahga4fOTxARw9fJAGNsHNsKosNmLLgrl89hz9edIjB9CqRCqZ+c0Ctu/YSXl4rFWOhSkb5mmQrciuQ3ttlFL93KKjXdomid4q+vyG9kFfxhBbitwmjWHy/R379zBK5oJpk7bXDEFxcJs4x7epwsnRJurmNwudSqncicYTLVa0ZqfTqjGZVdK0MnFV8ocixcmxqVLHWyg/+/LpKjN4d+BW/zpDBtt1hFneUabBmTilrR2cwRwH3A41Z9UnuP2sw4Q3he/xM3UGbmlPNjPSwGqKZHRJi+lNyo6BVrgVkswRDqIeukhk2i0KQ/d19eafwusa4697Onjt4jl89Q+/gtdffAmFtXVbGd6qaoZbBcXNPFYWbuDM6yfxzFe/hm//zu/juf/jD5BfvIaxbISaKIBaMY8qw9XzBbTLBURozEWzafhIDTw01qTitMIlMj6G5776NL71e3+KaqFshqNWkYdplJZY4L/6jW9ijcaYo7kFcPF9zSdpIiRt/dBnEZnYa/3xwU4T0fwsQo0iDh/Yj4VyDefXqhgbSuORY3uwcyCKucU1XLt2HSsbBRw8SC3JeKUUxkazpklaLLrDR49g57691EgR04i6L/6rbjVtRvTM869S47IC8m98dAiHCchIImFh1SevfKkYLpz8Lq7PzNgOWnkajUE2/1IKRYJwnJrbrajanUAbiU5NTmL3/t2Mw4vy+ioK5OXVOo1JavBIRIsoauTbFUxPj+Hl515HLJbEzoOsJCplFql0nq3OMarKvBBk6vrUO4SMG3NznQYhPTw60PL6uk1WtlrQ768yfJlarsT8FEPhcCkRCpe/8cKL1WKOnPEW4Bag3+oYlJWRWofnCibnHoU6ebneubrBNBolUGvEy0YDmfEIvbpLO16K3fp/mXTGo+4qbRtvuWXE0uX67IV+G7wpcRfErlefLVtsR+OzcFWnVABaizlXy+PXn/4KfuHv/2189qd/HD/645/HF3/ii+Z/7Cd/HD/98z+P3//N/4DNS2cwyHQe3T6GiZAH0UYFKaYgG/IjHPRgbX0NV8+fxubsRbTKmxQCBaEVOBSG9jn5yGd/GEOTw/DSMCswvasEuTah+fWvfAUXV9Ytb1U2c7ZFsfLDC4mpfZh86Mfgj2XR3FiDj+BL1nMIlXJoUEturm3gwMQwHt45ij0DMewfSbOSsGIwdx0CsENjTvMuNKyv0cj7Dh3AeqlMfq39TPxsrahjqES0KkmDMfqqsAZS1tY3kC/WKJ+gddmNaqCLwLN0UY625RyVg4A/MjxorUJDK3FE4ZgPBQtI7qRU6ovWiKXm3NtKfRaqtpsWJvSpb5Vat1HF6sIS1pZXTZmlMmlq+wpWl9cRt0XDasTJsRUxy00tudZUqoI5ykyKC0z3Jto0TIdYGWVgaqGDWgP1eGlgSTSB6t6o5rbJXfjIB44LRLd0twb37ZwArrT1O/5Woqyfl14T2LXZuoxD0QcBW5PorUliOD3uRNOLiECW0WUqpHfpJi1RFbdTxcvb8r3hYupHK7Tey+2ZJu8tFXM4c/0Knr1wCi/MnMb5G9dQapUxGCaYKZRjO8fwxMOHsWskgwG+M0ANF2BTr75cMfeFhRxOP/cyVk++iubaDXQrRRMmSxbJ4TGcOHGcpgQBz2SoYKosmN955RxZjYxrzR2RtuZ5q470yDR2H/8EEqQ3cVaWQKtETk2N1SjBT+29QXC/spTHbLGBnekgTmwfxIX5IpbqYns+lBtsHsnrq9SE6o586KFjltdgIGbD4BqIkuYzg5zpb5J+yvASFZqdnadcxWG7iIQjGCEdqbFlcfq1O8jTINZWD8rHyHAaH3rkGGmFPhbrtDgdylxGcK5QYn4pW5ZRTflj5ZVCkQGo9wYi2lYjYFNbxdPXltdQL5eYviDOnb3MClahsZtmEfbKiX+iIs4+5LI0CHTKUcamKuXK0rKNoGYyNO8od913caHKYTvb8rzdoA1EmXzq0Q8gnRaJeKu7e3DrBQ6uHO86nQutwi8Fo9FHFYy0q21ZIGGyvqkrUF9I0BTdtioAMyor2VbUM14VgqLXt29Uk90qYLVaIKcgTTB8rs0HW7ym+O1hCt66mahhRGVUyQRUzegSB9c3F6eGB/DRJz6Ajzz1EUySex7/2EcxdegwwvFB1Bl6drWMCyU/VmLjWA8MYubV07jxradRvXIRJIGmvbWd8uBQBofuO4LjH/kIHvjox3G1WMX5lUVWZqbNy8JgHnmGyOhuTNz3CfJXUgACOxSKUAvH7WNu3cIaM95FgRRqJV9DqlXFkL+Jl2bWcK6oWYFB1KmF1XJq7xYRi51sbQ7u34tNgmVI8zooyYC2hpON0JOdKRj+CUSFSpNAVE8NK2UsgnBY39FpW1dekNpXq4xWrl1BfnUJzXIe09sncP/R/SwHaWp1nSpODxZzbCWktdnIa5W+NL669dT9KdkGaPzG2KqJ56uLMKLBGykr8tqXXzmJYoOUQzaCypBOtlhTGpvlKbyrpVCl2CS/L+SKGKbGjtL2sbaa5abPd2swrkHloakBMkYFDZEKTak9tHcvjh8/YHFvdc4b34mTFPuPdIrE8bxoIGeqm5pPwSO5oZo5KVyeUdvSkGCuHLJPIBKMisq8q4XoNcyukT/xOnU7qRWQJlfUdQpD2zboQ0X61JzeqypExsFIaArz3J18JZD/0lOP47/6xS/hsSc/gOzQELU0DQgWwuEHj+ETn38Sn/25L+Ln/m+/hP/8b/4MfuzHnsQjjz2CoRMP4NTZWZz8yh9i/dSrqM9dw+aFk4hQCx1+6ocwfeQ+VowEnj9z3roZVeAyzgLMaHBkOyYf+CQiQ5O2q2yB/LPJtAf5zkiTWlufEmRSmzRGIwRnxBvAjdYgFjoZplz0oEOunSefj2FwYhf8oSg+8PCDtg/IGq9Ly2kjnIlt0yYrgUR5tYXXBKC2WcuXNIlOdb+LbCpmq2sEPDPiCJjU8KhG3vDCV/8Yc5dnbEKZRm21asfIisqMxyojsf1leF6rscIQ5CFWEBuFFpiZDo8moYVZIZlPjQJr+7vzmiabK8DP38q32WDMrwxZFZODhy65edUWIdtYBMvbvsjG68qjBeT73VNNK2iQq+uDW6IlAlEwmMYPvf/W1ESYfOeOLzPfc8aapVEZXVvGFO9JsG2CW7zKowSyBNQFLsNSGRPHVgXXEKscLwvtdiLAOrtU+Y3bqfdTQ9cqGC0F03zcIF/iY8GJHKowmnymyWsSiq3H5D31OExmM/jRh48jSu6p2XmtUgVtNvMNFkRLnhpBCQv4I7Yb0vDYCCZ3bsP+jz2O45/7HOavb+DU15/Gq3/yFcxevIRgZph8l0YZm2LtGvvqtWvQggBpJJYbAokBTO3+AIGSRJwct8H0asWJ3hMnMALk29KKGvzy8p3ewW1YDU9gtkzapLnV6l8mSDdJBzLjOxFMDzNdKYwOZnHhwgVsLG/QUC5h186dyDBv0q7W0lG+6oXQ8q4SOfnq6obJTiONUfJzGZIyfm3Jn8qAXH1s32Gb2ejrjaRq5FYUWLRGU2YlV30/Xv3MIbZMele5Qk5PSiA6pH5tLytDLJ22gTqNZFa0FpPl89rpGVp4ASTjcQOstLziU2utXh3FUy4WsLq0yjQFMMz8aeH26uIK86LeFLU6mvMusDBCOm28ySpl72UinbKjO3H8BPaOOZ9J6XfvDtyuE8AFUL5fulMThToCt0BMYNlIFsGn1SUaSGi12TQS8NJ0arpsBiD/CdPWry1NrHNekAEp3KuZDfKedn9VGdpopa5TAKI6epecOJ2e1k/9zzeYILTdQ2F5hRoih3oxjzrfW6HhVKyVUaLBWLO1gxUe66hTy7byRXTIabveCKYI8iMffYy8sY4lckl/MAHthyfhSyMuLi1hdnGR3I8UiGnU+sLM+EGEYkkWKzDs7yCT1PzsJPJ8R7nKikVerBZKtCOUysCrXagoD7VQ5AxWgF7aCKF4BomxXWyxQuTebXtXjs22Fk6n0lmCe9p6GBwngYkyNG3S0/UbK7Ytg6SYSsYwPj5uU0790rj8E++WzPUVYmlMaV0pF4FTchWgRA+luTdLeeRK2myVf7wnA08VSD0c4sDqmszQINUUCZWfBnPOX7mGMkGuEVZ9cU4GoQpVcGlQ3jktPl5YZpLbGBwZoLz01QkGYdkszs2RT6tLU8pKrZtjx8gxCv7nQFYrrdRKlVnR0plRfPjD99v1fvfewN0DlpysddVsA7Y0L0+knTX8bhVABwJbRo59hZcJs2F5gk9ax2YK8rQ3+9X+UxGoqbK+UYuflxURw9r34lUIfJcC6wMHahGsBphT1WDzTuNmjVpARlCD3LlZyJum1VyRSqmIEilCkQWh7QWKq8to5PLwVPJAbhOttRy233fUZt7tILeb2LcPAQJShQg+/+qZ0zQKqwYC/fOH4xgY3sm3alN6B7QjiQBGUyEMooJ4bR3+FlsLpZ35SVDLR5leAUxLylQh1StQrTQQHdqmST5swQIM78HzL30XxTJjDpOOTIwhTtCqiRdKJRnJxUby2ArNLq4SuAIiK9hAGgMDKWpkcn8C0Ipcz/D97vrGUDDk9ERQ02eTSWr6GNLZEWTGplkpaReoolA7CUyaTKUyLVF2EreeD8YSGBobNo2u0erXT54nsFkJ42ErI22XoZdKMy/bMrQWwhFqfL5L+RAO1CMjsbbYyq2tUJszfWqpVetaat55Kl1ow/aMTTHyEaJcG/ABHyK4h0g5+917A7ccE6TecvU7d1hDO3x5l961coVd6xRWUyL1Td7F/BrYjU8x3fqthKupkYVs/eH6Le1uAcUr3wC4WLWGitXMGfeT12fIVGgM6wwayQOb9QrmS2xWE0OI79rndCWtrBHAVdSuXUfh4gw2rl7G8rmzuHH+HBauX8Lm2ddRnrlkm0pS7eDARz6IvR//BLJHjlFDMQ2sRfm1efzG155lofA9bXWTkSrFBklZstR+EnwLOXJnackoAT3mrWPYWyLfFwhp2AWjiMW06btm4bEai7OzIuuTe+VAxiqKVufs3zGGn/70E6Q36vZLmLEXjxGMpEXq+2ZurBURiKQJ9YmUfKHIFstjK/wF7Fhcc7sFahW3nnAOVVIO7QVeo7KZX9m0DS53bps0jmwbgfJemFb5arHM8Gpx3blDpC00TrWMTNNXtRPV4Ni4zbasVcq2eEILRaIEcDJBozfAsmO5agetCm0B2QtDI1mr4HKyrcS9W4xfnH1lfol2m9M6OhWXaSTXlrrSbgSUOM98ZiSrfOT2je3FwYNv3pbtvYNbaGOBqxmzng56HeyWAK3EGUgdEDto5nWFsa2fVDudmxZGjxjSec4/dRupaZIBYdMkGcB6ARiPNpHxUQjaeljPitrYqh4+J1Cppybki2I8o6+gsRmlARg/dAyRHXuRnN6J7K79WFuu4OS3T+PC8ycxe/oizr70Gs6/+jo25meN92tgIsTnQgMD6KpP13hrE89dOI9nL11l+ZMHSkszHaHkGKmL+pVFmajdGqwE5NYaYq7xvnouZE9o0CeYHnQmHfGa+o7FI63nQ5WBXF1KKx7y4qFdExgjQA/t3W3qKkv+PTiQpdEWMSojzWnAZivRpOZUK6cBmhSb+pGhNDVw3O7rmgsUHgwgFXJzzdy7tLCAs7MLWCmSOjW06X2elZc0aP46fARcsSobxiky54sVVFJSNCwP20GWRL1L+iQwVyo1DCbjmBhI2qCcwC1NXyV4pXiSabYizKcWimh6rEY3hRf1hDRqGrX0klIVUGS6RD3UmjT5ckFCm4Jq4QslyQohG4w2GdMUtvFE4PMfPmRH1713cJuT2ByvKMV+JUBDHAu6w7eoqbb7ThAhkYVFcLMw7RoLV+HFwx2v33pGy5/FoZlBK0hpd2aOApO6VNeQmjQb6hYd0hOMT70qSsLB0WHcv3vKuKSlIhpGYGoCsV27MPHBR/HB/+IX8eH/yy8hfeQBrPkHcfpaFYvXl2hw5m0QQQWoL5A1yAU95OSeMCkNC+b3v/MyitQiekmN726SNMZTg2yC/QgTdGqCteGQVkwrHerfbrCw1Dr5zAgbtVZKxpwzqimDjk0+hRFk2uW3U7uBWv/SlTmbnlsqlxm/1o5GDcS20obaWGJW/7a+JLFE+0LcdSAdw7apUSTZ9DtNvMOrHTnQ+Gc6Lp69aNy8Km1KDR1o1zFzec52FLBPlXu0tXPElIl2vXKoIJ/nu0WlNM9HtpX2OFSLsVko2Jcfuqzs6USMwVjG/Ncg7asR3LJJkqkEi90ZdBLtEGA1qqx41RIEgn5oO+q5G4uolwl43idCTMk5I6sENWWsr7upQmhYUrN25A4dOojdu6kEek4we/eOwrIYCEKTMDWoncsJYardPJVwHcn27pm2dl9tIZxTOQVjRjWHQVrGBhR4Lo2tQtOAiwlZ99nE60+AtjcR/IpJSXHfqQ86NShYNanaHo2oI8DoxdX4Wxpk8vB+fOw//xn83N/9v+Kv/7//G5z4oR9BcT6H1csXbVOdOvl3bWMV7cIm2/KS7evx3NmrzKMPTeZTI32RoV1Ij+9l9NRqTKO+88NEWu58BICXhaMNNNXiCNjZeIxakcacmlWmOyxjkmGlsTXMHaQGG2Hary+ukFpkbeKSNt0psdmXxhOwHVE771Gh69MqFy5eRYT304koOa++qihKR0qhkUtxYqZFstFfMp1gkfmxeySDE/t3YPe2CaTZMqgvXIsNBN4kWxHRzFyRMqQS4Sl5NysHz03qTLuoivi7lvQpEzEtluBfNCKDkxWa97sEo2wC9eA402ZZnkyH1nHmCyVWJipFgleretS7UyHgNzYKBHQIoYi2qI6Ro9MnIohHkvaFNXMsR7KrnhvGU0/dK3DfxCdzJGORWlSgMw3LS64Q9WdgloVjoO895x4FhF5cAoOBm5pZTa1WgChO6zqkoAzsvN/pqs6yoDRwQr6tbzz6GE5Ase4jedEK+mU2uxvXZ1FfXUMnT0OIwlbNl/HT0fdJWDA071kIQHpsAjs++gS2feBRbNDqXyMPL62tWSHYp0OKJVw4M4PLSyssDFIfFrY/msDEzocQocYJM38BVR6GDbMliWvqAd+ljlIPm2DtI/7h4weRCjEfTLcGMLQCJiZwU35Rpjfko5FGBfDqheu2u2oqSS6rL/1SeUiDSi4yAs0OUQUiYDX0XiKtaLWdDeCHR4ag78qr10lbocmgVvellQ293D4ayFlStqS2ZaDGVZfc0PAAZWjtpNSltSD6ZmWZj6iCVdl65JfnsXr9mrWaRo0oT42iqhJVCXqbu810BZk+jbDSxKA2prZlfHXKwFa8UwFoWoG2y9OXmNUShGlAqzVXntqkIpp/YmmnnCOkPBrVDLIF0mr6OJVDmJVfG4KKlGhRpdxTu5/qnb0bcAuQekpthQtOUQTVUHqnd0QA5EGCsSaXnkIwgKvqW3PFmyZj/edGxDMKSC+QxpFzhOyAXXitM+PiYnqP9brI84bTA0GvQHzKCpCPlqmxNqjtFq+zuV2YQ6OQo+ImmCk0hMT5GYiA6rJQOqIZzRorwCbS09uw7cNP2ABDtZa3/nvtgFVvNfC7334OZfF9plu6OTqxH36C1tOpUWmzsjGLYWWR6RwJqG+XIGNyNCQ/MjaIn/zE+/GZDx7CfXtHsXMyjh998gH8/E8+jn3TabbhrKiMN0Dgl1mRQmzCW+S4YR7TUXJzyZeyU0GLACq/AlK5XLTuNbVEYYbTftmxWNw0njswon/67qc1tPwTn00l4pQfq57KjOATGI36KbCVgaOwSKypJPVlh4LtvHXpzDkUcznmVeXrxSaVRq1Gzc5UldjCBMirZfyqK1BD94oxzEqnuSo2w5MxF2moNilv7UJb5/UYy0OdBnnSQPWmJVJJo4ZWF4ULQYGn4vyCUdgfNmVhZem6PeTen/+8nToIultHLFAdMTI+FpbKElAlKTU9AjdrvEDCWqepoEqIOkoURhkyJ/AptSwQIpYXdJQgeSqQKT5xSRam7TXCJFrDoOLopVYazNmejeFJ6K0+8TkVslc9MlZ0ug9cXV/DqdVV5JmucquIQnUD9WoZZS303VzDxtxVrM2cR2n+Csrzl1G9dg715RumqQf2HMDexz9mHDHopQBrZTz74iv4X7/xLLmDRl5ZePEUJqcOIELtLDDHmOaAVfQ6X98xPh5js6rWQllLRxIEaBsHd07iF37sSfz1n/gUPvPRx/DQ0X3Yu2vUFjNIKkHmleKgaLTAQpvTB0gz2ERT5uptMDkpp5IB5bFMYOvLZjHSCK1+l7HVYJlIEnI2oqdfPJrGN4HzN4tQ/eMai1Ar4md6u5qhRme9VpSnbBn7NImMzSYrUtNrm44uLSyanG1mH8OubGqNpZQPAciWRlrVuDUzot11ZTir10baW4Z/uazPtEjTe3q9IaxkVEaLi+u2CX8ym2Hpa1xDBjGNdpZJQ/SqXmVL4Sz8YJPASuNMVwW0x6PAbYd3AG4KgVIjqNl8am4CeZNHJdATsiGMGWfKbQ6GcS1pW9OwjndQKGHryPsCuJwuSZCq0RS8gZoCkxawTkUWoHV33YyDz6qy8J80u4bYtWg/Rm2hiTUqUGluaZ8ytcLcZgGXltdZ2MRkmMBgOrsU/vKZC/j93/4K/sGv/Cr+X//0N/Hrv/VNnHzlLEobK1ahOiUtsPWgvFGBN+pHnZr53/7hn2K9WifI2ISyec1MHkIymIW/6SedYNPOfIdJK5IEvzZa1GhjgprF064539sk4ArFkvFf6xmhwWZLu5j9CNOuLmEBhWVv/LTdILBUiHRaupWIOhq5S6og4EgxtAm8K1fnCBwZjVQHLBMNweu7OuLaArb4uCiJOcVv4ShdylvLvqScZQuZscbEaM6PfRGDkEv7qRjWFwx8XspvpaQPVLWwMr/I8qCsKaxkXDy5haX1PGXfQpVgllLQOzWxSsUrUKtiqhtRlES9KeUaFYS6NYmFPDX55gZbA7YS09smbd8Wx5GbU26qqgK19kXRFAXxSK3YecMN947vRHMrVIhSDxJ0TLBHIGcN7MrycXm0BKcqq/ZXTscemI0uMIgZkkKktK6OckojH1MAgVj9pgKuRjqt6WUw1Vw/NbT2fLdeEkatt0izCMIRFupAKILxSBQjWtlOYamANczdIo2os/Dn1jZx9doSIrE0IoPDjoCaHvzPT8/hX5xu459f9eL/8XoL/+zZHJ5+YQbLNCaL1y5j7epVbFKgzU4dv/4Hf4z/9OJ3ramUTPR1g+ltx41bq1GTERynZj2+fwKPn9iJjL6XI7mwafaxYohbaz70hvUb0wAkANWjIINZnFMAZI6No1IBUnurmzBoS8RsI3gaxuptUJcbX2nxqaXKk0Ztki7Y1gmUVzabsumwmksSDFKtUU4NGl7qKhSK9SxfbEokmUlZL4VaE3020ePvEISa+aJ0OfL3srUTdehGhhCgMad+cYqOGnaJFUMTqNRDGqVRHDCjd3mzZM1Oje9U8SoS9ZTUWdGc4X/SReZHZSQAaOeDUIitz+oKZudWMTE9Zd/W0XI1tcZqhSqsUHqPDFEiw9awOlSCDap1liTs3HWWRef0bZziMBC7wQkcyzW9uLSuqw2Vt3AKo2wZBJ2jqq6OLrCVUl3S0TJJp2DUyjKOxCVtRhjBrM9oaHs1QdmC6VxeFYeZDRFsQ7Swx2lkTNL4mk7EkKYlpPnldZZCjlrEE47i1Ow8Tr30AkoL12iVk2/u2ob0Rz6L8Z/6Gxj9wl9H8LO/gCtP/Cz+1/VJ/Kc/es72CtEo4/iunfjDZ1/A3//1L6NCEAQpbKU7ObYH6cwI00L+3SUv7jawZyqJn/j0x/D4wwepZQPWvy0B+qlpZS9skk8W6WXMakqp5nHIKNPq94XVHPMpHUENxedU+JqfEmCzvbKs72yS1mTSjiaUrUB5qGJsrOWpqUkfqOHFgdXT4WhwfZBKc7idsOo6kwQlW7NteFRXn+SqawqbWy+xEjjyF91Qy5mjndIMDaLuH0CbLZYmxGkoX7vjqhuRaGCl08dgpbw0L6aMEo10jUPUaGg2qWVDzIfSof0O9XUGgduWmDFvWuggY/382au2/8zwcNbSroqgmYwyoLUjlgzYkCZoyd7hqzS3RJze3E1sk3TLMf0uWu/sJBs1jfoGDAuQqWUVoqSllYRLrUiQNjeiyN+M2JyAbHJ1hOsc6U2wjqZ2DEjeU/PGDHZEGQRaxu8M0TO8eTaKeh/5pbSb3iENJHBHKKAs+eh4JoYd6TTBncJYKIqUJuoz+ly1YhZ2k7Th9LlLtu9ekC3R9LGDePKpxxEdm0R0ahodfd1rahKdj3wK650wvKEAeeQKnv7uS/jyy99Gje+MGG8kr+b7fuRDT2AsEbbVNZo2kKTW+8QHTmBkfAzD2UEc3TVlGrlAsfmoQVVJw6z86soUX7eBJlVm5kE0IUnjKECNrqa8QpRLxPoqRG4zh+s3FqwXIkmNZtMH1MJRhgq7uLxKykWAUJLaw097jKu1lDoQTZPWlpa2bkpJW7LjXS38FQ2UWKW5BTptp6aV/Bo4Ez8WtWvxXTWvhvtVDtpPROn3Ik8QF8iz1SqLH8u4ExjVNbqep7HISiIG2eI15U89NvqgliimNLOMUOk19Xy99No56wnS5xSdLduYVqajXCkjp5aOLaJaLuFHtsUm41dl3aRR+2Z3qXfs6di7cqIZqtHkqh3WuI41cUKXRMoUCqQUlIN2XdNPXdNP/qdwCq97ArkOuiytorh1SyCWNCho8XZ97tnprnNAbhpGlUNx6WEGtWmubJpDLPhBUpKxZALjbLqHqb2zgYgNH+fJnZU2TdUcHp+iBvChvLwGbG7ieHsRw8UN249EFa3KPK62AhjavgNHKWhNkS3QAI3QoNNGmDqq/3dicAT7BklxvE0CPkLd7MVoNkafsXSLIhBOZg8oL2pdOrU8PPWcAUkcUtpJWREnVtred2wv9k5kbB66WhxVgBLBc2Fm1rrL1BOScPuuJQI9SwVQKOQZh1qzrgEjxjA6WpmwSJzRXVIT0gI5KxJqQUoSmcEBW3sqQ049WpuUlXbJUvo81JLi1urrToQ1uFRjSxJCgxWnQSVTrFewvKJZfGJeAYyOZJhOan5CQz0nG6QS+r6n5pII9GpxFLZWbrBViygVpr2XVlbx8qsz2Lljmi1TCrEo38FysL0MDVeaMakVQOLgXmTSWqsZRnqArZjNEXXclqkldwluVXh5GjdsWx3DkZk3cihASkwCKMPc3LaYgtbBBKxSUDALI8+A1DTMtT3jXHfjULy8x4yR0Dnxs2BUH4R7aTlpcC9vGeCVBD6nT5Joo8sohTxADTKUiNuWuyPhpFWOKi19zV2QFqjUGiisb6J44wa8c6fQXrqIbomGDBMpTaWWaeC+hxAfyCJOYfvZIg0SLENsGRIsaCpv62dtslIM+qqYHknhwK4xEsk8VpeuW35tui5bh0SAwGUtDNFI0uY3xWoLJc1CZB5bapkYVkcBdmJkEJ976mHs2zHA+kog0q9ubGCeFdHHVijMlkTfpVFPSYdpVHo1gKKuPHFafbddmlotRISAVQ+DRvskUs070YentKOU3ifNKOCOTU1hcGzEuhtpTppCshFHUgVtYMRfNLVYSds0ZiMBA7ZEJHunRFqQI9e3FT4yoCl3zYcplvketsqan6K51xqQEt8XDIKsMGplZFBn2couL63h2edOYdf2cWybHqfcNIDECsHAMjoVnxSYFEKE170eKZiQzD+bq2Lj73Ra2Cu326UldO9Ac9MLiPLEnQFdFitrpHkHeQQbj0yYM+mFTuDUswZSPixQ23N8XmC253jkP3O85VQGXWAMzJw5XZOnwFUnpInkdKhQUOVGlUcZfgQ5m9EUQS5NPpFI0trXUi1qZhbcEq3xxfV1FHKbWFpYwMUzryN6+QXkaUAGNEzMvKg1WejqW5BR24LXS2NH2xJPsjASpCNkBYiHNWfCg1gzj/fvyeBLn3mMBQx885vfwubqEpPtowaNMi0Etkf9sgHEQ0n6BAu6gUq16szzZgGKhmn0Tz4dC+ETjxzEkSnyZhqxZWpSzfBTz4qAKo4pfUEBKvem+QRWEwfTLSCpZdVwuIJpUpZaCDecJh7Vee5QEwJEc9upRJQOad8BDZszLoURjdC3i4J8d4DaRCOVlRrLWICjjBVnoVRipalZfpU+sVJpnGJFvTTq4VEXqCWY+dYSNbY6PNdutrJTXnjlPGXRwYG9U0hnE0bVtFWELRjm8yID+gKH0qmRZZskR0VYKxdwmTaUXF8v95vc3YPbdSZEeoFcoJWMK7zITFtfG71H4CVwZRwaIAVsaXtVCPc5i4O/FZ8cC+Vm565d45GFYrydmslKVL/1Pv1WvD2Xpwa5Rq54vVDEIkFcJGj0yjib8Uw8wiZVc7DVHdU2UM3eWMb6ZhFXeLy+uoE93hX4li6jVcyTO5MuNKkxc4yDRRUbHLY0qWciS62dpMoIMx3aUTYSDVtrcO7Maawu3MCnP/UJBNjcvv7ai8yjNIA4J1sVNvPausAm7dNukdYqyugiMIr06kVQl5bWBbaprROsTJNDzv7XNuuul3fNGdeKcQFT/TPivgKhbZbDa+pZkVZkDoxi2Hx6xhKmphPI1eWn77fbCK3uMd4WK++i5qMwbrWI26ZHLa/S8npGCNHrBcRiRV2Dmluvvmpq5UoRl85fYsXQ8i+2FjRk1eMjzq8+9kqVeWWF0rlscL1SWl6tiiray69fxNLyOnZODiFJQzkao53DlkFKIxBmvoUB5j9gA0jk+aZE2VoUc1gQrSSWbBDnNuhm0t+DM4D2jpKjzgk+60e+qdF5TWgVFl0vx3S7zh8N2L7Sk7SUU0kNA+smvT1LYLm/XUBLdbtx0onRLNHYuJrbwOzmOpYImDKF52UhUVzk3c5+JsbvCUqtC7yyvInTl+dQZEEPe8v4sG8VOe01zec0VH/p+go8kTjpAysrn9emjhGmQ8AWyxOwxCH9gRjWi138wZ88g4vnL+DJJz6K7bt34urFM1i+tmDD8f6uAMtKwXjqNJCUDm2UoxUz2gJB2lSFrYqi3iHtc72yssGUs1Ko7940JysJAaa+Y9ep6RbwNNwuY3F4dJiaUp8V1LRSGqes3OpVEufW/Ti5eJKtj4a0NTdFvSNa5UNJEQkaQGlgemwYWmRQZfg236liVa9Ns1pEjdpYm/tUWa7lapvcN4WZy1exsrhi9EiUQ33tamnCDFesMxzlZ4NJTCgxahVbewyurK7j6edPkyenMDU1ygpIShMKWwXWPCDNbxfftmm1TINaF7VOGgw6e+aqpWvbrm3GSsTeb+XeG7hdJ5C5XrjTm92jkOc6N4zrVDLMzKimdLJgDo8MYB95p1ZOU330ArEmG89jPWZc6kvWuTm1gSoX/ZGL1WkDFEoV6x2ptqh5JVQWbDOWIdjVlAos6kPvmMZe2SgZSLME8f/9h/ZjqrZMrllhXF7GU7cGguqW0ouzUGo0qDT3g2nxMH2RCXLqKPQVAz+pRqUbxbdfPoenv/UMDaIU1kl75mYuI0PJa9V7m/xQaxQ1sGKUjU18iSAsE+TW/8w8qSkOBf3UTAVy7QJrfdgWPbSZN3dQSs22NLdT0Uln+OyObTTEspremrVWYIM8XV/uFe1ZZz6rtDOkMdO0IYKsCFIWGobXdFstEwtGE9a9prkcYzQw06wEavk0OKOw1KPWQoinayF0lWUgyGlDTfWJv/jy6wxLykEjL0papSF1tS3qGWIREJRsIXjUHBGlXTJ49bVzlGnHpvCOjA8R2GpZRaOcdDlbQHQpH+0XXmelr2NhZR3nz88Yu50aI41JuSr71vC+I7gpf2HP/DtySpfw14dre5PAIufep1N302iC3DgTx/RgCtsGkhjLJNQOSrpveDk9b96NiIInEL0UuLjqqCYBUWNpuNfR9qzpsSwWik6zry48H41OP0FTrXdoIGYwmh1moQ8hHajiZ6c9GKO2kkausED0VYBobACZ4Uk26equ06oVP4a23wdEJ1h5PEjwfb5QBEGtvxyfME24ub6Kjc0S5gmsMptQfaYup6FmUgDlpU3tE6WW0kw6aXAJxAYrmD4NnS+xEOstCj9Eo9UXtdX5gXjKPs8hDioDWjVbGlmfPBkfH8axo3uYloh1j12/NouZCzOYu3YddVZ0fSlBfF6thNZEytBUGajCaIZhJOaAW/M+NEiUpSz1DvVTu19n0LQKlVWRgOyyBdIc7jopoz6i+irBvUrDUBreujtp+KnfXUAW/VFxiZ5JW4TZgp05dwWnLi0gnggjkYohy4ppn+ojaKV81FOjLkPR2g0qiZXlVWzm8liYX+Y7ApjaMY4wgS0DWEbnG+5tVuKw0kLbQAylaZDReMrGA4iRCzO9b2DqbpzA28OkPWhamuf9INclgpgMj5rEb8ubUokIBpNR56NFBupeYJ5Lk2ouhNU2Ctr4Oa10fzRIDRCnMZTEELVQjBpVk4I0W68eiKNMAzLCZk+AUB+55jarS2uMlSlGMI/zmExl8FMPT9oXC8oEzUKxhcWKB6P7D2Hb9t0sJGnQDj765Kfw9375r2Mi7UOBzfRAKo5dE1n82OPH8ckPnsDxQ/sxMjhEMNfJUbuYn19HjRpUXw9bKxVt7WSd8Wv0VduiOSNwGlFly6KeDqZwdb1IEAf5W8arl4ZpCInsAJKsONbzzEJXT4laE21io4/IZpNp09BL84v2CZU6ObAGg5RXGXpRAl/D/mrNVIlUMQRytSLSuLYhBe+pN2aMYNPuA1orKYpiwFR9oL1QZwugrZ619lQLNEQlVtfX8J1nXjQw16ihfX5WdrYMZQJc60ZlQKv8tGC7Q8rx7PMn2brWiS+WWTpjrYnmzmhBsHVIMJyG4vX572KugKXVTdsXRvlQC6Vek5qmADDVsmzkSr1jv3sTuNVPOJ6IY4zoTjNxqbgfSfKoNA0c7fJPe+qdAVzOwCwU8yi6KC+A9qijoqtUG8xsnk0wM8BCnqCmOzQ1gYEBApLgl7ayBbRuJbHnWcwsAHVbRSIx6wNWUxugoGwXUsYjreOlManntXxLdMN9tRYO37i+YB9wet+H3ofs9B5MjqXxcCSPOAuiIOoxfRABasuRoUm+K4CB0Uk8/rEv4LH778dPPvkwwaMuPWBQUy+7TdPQ0lQ50gJ9/SpDMJZZKFfm5qnNyHfZClSpndTToy5NzWsWrdEaQ/FfcUw1x7LLg7zm9TQQ97ZoN5BvslmulosGSgFFFEVzTaQQlpYXbQ6NvnOj7S7UjaeBkwQVhGbbCcSSj7S6+sXVMyLBy2DUQJlW9bSZP/FhzeuYGM6SMzubAdk0BsJI8irlV+379a1q2ewE9VrYgglSiu889xxmrmovcfH/ts2RCXg7NvKqqbjOlxq6uHLlBmbnllkeHtJP4oyGpCZ/aZGCbA5RFs1pKbLC5lnJbTCPthOFYYrECIFoEcOo71+ualt0y632jo4T5MxpAcNNpc4EStjSfupPtJXdBFOYhoDZM3pKqLyTk9J1vSFK0qTX0T1na6DV1OLlxUKBGseZczEcj2JXJokHdm7D8LBGxkQ9NHhCTWPg1m8CO6S9+qLWHGujmQ7TpxUxmiGo1SPNRhVjw0M0oJJosPlXd57mScvYbdPYYUjs3jGF5Pgk/BqyJp89kW5gOw3cFrlojcYR2z0WwDCiTE8wOUWNyEInII4fPYKPP/5+hMg79Zx9MJQlGk+kyE+1L/YmRoYzGBmdoJbrYnFllTQoSTpCjs7wmi8hkErGprVZMZ1ekK5pahlgHmrHAC30br2IpWtXCeayNdmqHAzK39R+g4MGUmnHBNOSTGWZ5LbtsKrFvJqCq4EUFYNaCH2mus68a9mZ4qHoqUQGoC9YNPk+2SDqbx+mca/xACkQ8Xyhqksapf70Vkggc4xdr20M5LevTHzz2y+YLeEh9agTqGrtNViUz1WJTbaZJMvfeOEsalQAMZZFjJVPy+CksTU+or7stc2CUUhpbY1gal+UGFtZjchGWBmYaKtYqrAlam/ZHLlNgrxIaBPbM8yn6wzcvRmCdG9wFql7yhE0isn5aBhYUC9C/F+9dnyX9et6NXnqZhXZ4njL8QqjWsKn2UyySvOoG6xHLOQQhaMlWBoJlOZJkAOOphOYIvc+NjXJFiTmFA7jEG+22Ww8ahVLmtoqzsKTgDW9VlNMbUkXC1XzvseGYjiwbwcNq1UadrTiSUM8NDaZdBtYkeGlQtZghdYB7pwaxvSuCXjaXlxaUmXrIEXKMkbNvkoBvnLqLPnfpjX3+/buxcPvux9Hjh/Crj07CKIwbc8UEpqYlUhjtdy0vUImhkYRpHZSZZJ21ybwoiACtq1Ip3zUTajeD2n+wwf2IZNNUCYaBhfcxb589L0wBKK6+UQxEjRStepb/eEapdy9Y5ttJayNMLUETLpD1/XJwgRbZfXEaDKZKpT2D9GiZH2bvcTWU29S5UlR7hODpHSMQ3JWa2LFx/oYoPZVD5J28JUSEcg6TJd2/1pcWDS6YouXqYBU4dTgaoeCFhXC0vwKXifXrnf9NAZpjFOJ6dPbmgwlw1qtSC6Xoy8ZbRNGJB9trK8WQWCKqbuR9pIUptKjqQUsdbYQ7nKFWw6/v7E8R/2mq6w982slLG9WbU+7MttTdcuoTVek2jhylKR+PBMiR1a3kgNWczrly53Y9YPew4fcc7uhQmVlYdMQ4pH5YxPOppfC8RKsSWZ8kDV7OpPC/skhJNiEEx8GCmc3KjW1fqscKnjtSShtrdi1x4n127LgtFfJ577ww9TsPqwvLBnNCrKwDmyfIj/egyoNFW33ICOpkxnC6PZRPLkniWO7RvHypTWqHocL7z50jBUcWLh2Gd996WVsrq1bE6++3YmxYWSolW0WIulDNp3Co/cfQDbQQdpPzR/3IhrssgBy5M1RMwBtZYlaH6ZdmtYBG8PkK+TPUeyZHrZ8avGxRvtszjQphgYzzHDjuzUv20/tPDExSaM4QyM2j3Q6iQMH9hJRBCE1u2wNzZVWX7doipp1vglacynAUbUavdggT1clU1dbhDIazibNOHTWXNLwZCsW9KofvmEb0WtSU6kpyug1zqyvxlTyOegzJbIrFAerIakUWwOWixYuvPD6JZtI5mGeskyL+rtFr6TnVtfZcpdoXFMW6j6Mk2omIwQ+FZQqQYjlJxtCLZx2x6qW2VIyZXK2QDjR+3HrEUpHoS+QIy3laqw9TYJNn5imJqx1aHFrphq1uOTBcIOZCI3OOClEBCM0AtMpJlS7SSrGfi+0MePMIU/4pNpTXdM5L2tWmPi0mi/NJruytIiNEgHHcJpGORSLYu9gErvHkwbMKCtJlAKNU/tLKNJksrIrpA9NClNzoONs+uMMGwqQv1ZytlTtJ/7ql1hx6rYLqZeaffvOSQyPaMfWJKoRakny4wbj1QCHBnsywwNYE5qVbAr4wL77bH5Dt17B9ZkLuHThglER23CGmksapqkVJTQatRXyxvVr2D/sx2Tcg/FslGDJoFoqoaaJSaRLSruALS0ncMmY04hfkRpYXXID2SwrpJp+aV1WVMpQxtwaWyDrvWC+RW20qkgGZjqbooKgAmIcSWrDSX03iGkyzarWjK2ieh3yrJTrK8tGBXRPI6dmDySZPoJdw/DaeGjPjp0Yotw1CKMhfdFBUQANglkbRBnVRe80SivaQyWgCpdfXbYyUYujLSIqipNlv0El8vzpq1aho8y8NLBmCmr9pOQoWqpKmNKUXtlKVHpptiDqGlT3r1bzO4WhxR/U2FS4qptyWiCc6KH7DRXtwO+mW+Uf5U8w9y5scSxj1kBqbgIrSwGm6NOkDJroohUgRlHU3qtKSXObMyQ7oJbVzUzbyCTjkpAoNniZeQlLE9fPL2zgDI2OZWoBFVqKgptKR3FgbAA7h1NIscA1xCyeq2ZUn+LYIKg21WdM4MkiV6HpcxVaJOCnoXf52hxAoe09ugeb1GbJ/fswePQ4QoeP41wggnVWCInNelL4rJK5yQzUKVhnI8Y2xofHMCSqUCNAqyXMXZsxsNoMPf4FaXiGCZAIObc20pldXMF6mRVW2jPoxfBolgAcMO69tDDvjEiy0ByQEoASCQWsvmRp6DRpWTKuIXhWWAJLzbTAu0xuu76+TqDVWZGpwVmpS8UC6sy/0qlnNQlL4Qv5DczxXcWCloCx4rFyZKnhbTcnAlPUSpRDlUfbDFcZl7oHgyzLKCvdg4cO2BwY9WRpk1PxZp9XxqLXlJ70lTSyPu1hm8dTjuuaSMXKK6NYw+gylnPrm7hw+TqWNqmZWe6ZRMiMaW1ApA0wRS20xIyJR8jfYctaw+byAkob+tz4EuZpb2wsz2NjZcEUy8b8HMqFZXL5dRtQc7d2UIfITB8tEQQ9hz4Pz9ISvOLp3gr8ZDHOM84m85qTompxc/P5RCYUHUokwgl99Ix4aHo8vkKj6c1V6+IDwiyd/hP14JHCs5/UOFaKPc+QGKCRkKAANM1Se3ysEgyaKilrOsLMJ9h8a9PKCDW2Zv41KVxpGDnVzDoLtETh2MQaPqMRRH0MVU1ejM2l+pMTg+OseD5MjwxhkUmcOnIUg2OjmFtew9XrCzjCQtTOR+KmKoxC1YNn13wEYBU/eiBJoeh6EBcvnsfc7IJx4SqBMjE+itEJ8nP98b3qjQmGI9RENbz6+hnbwXW9WGba2LrwmWECVoZSidpjTN+CJKil+XVUP6/Ap35baT4tlr18ZZbUQh8tlcagaJk/TXyyCUVMp0BnzxNUNWqy+fkFasICQZ23abJq8jWtdfee3aRNGQNjMhU3Lq1PpNjuVqxkGrZfojYvry8jS3nFUjEsLa1gNDtEo7WAdVZibXGmabDMoG3Kr1ZcGlZGugy+EluGakUzAqkZWbZZGrrqkvR7RLkCuLxcYL5pDLPyTQ7GMcJWYZwVXkuYixsryC3N48LZkzh/8rvdS2fPds6+erJz8rXXWhdPnW+ef/1M7fWXXq5ePHOqfPr1k6Uzr58qXjo3U7pw+mR5/urF6vryWq3cyDd9geHW9uBYZ6nR6Bw6dMh6jT365Eqc4G4R3HmClXm/Bbg9Bm5/0BMfyCSiiaCPtNsbJC/zl1p130Ku7GVTRJizARNqRUXkiGNzArS0t/3mfWokrbRIRwlC01werFOAhVKDzZMEIp7HlxPYsSj5GQtbvz1s0tS/qqZbXUiqFJozLW0SZ0EK2GpANJATj5CeUHv42MKU2Hyu5SqkDhVMjo0jlU1jbu4GNtZzuO/YATPopEVFkdT8vrQRwPJGEZ/eEyUdEpAC1LqLeO3kGRtU2WiF7TMj+3dvv7nNgLil6rb4rDatXFxdZ4LJ+8nl9KEifbVYPLleqdq3a6juSD0c3il6oi46cWvlSaOV5y9dYVpabKmcpXOKS1NZ09Sy+vCpLukbj+op0gif+qU1EDA56VAuLSAQR0+RPqqLTzxfQ/NaYaPPcav3RK2BqJzmeKwszGGIWjvOirC6soYu4xQI8zTWltfZYjFf2iCzAs1pD5AaBpBheBV1i9xdlcpDA7y4WcTA0IDZKKp04uQrVdYslkmI+ds7PYixgTCW5y7h5AvP4flnn8fJ17+LmYuzmL2+2p1fKXYaDW+n6w22Rkanm1M7d9a6/lg1FEmW/aFEyR/JFkPBSKle85arlVb1+vXF2tlXTjWvvP56a7NY7CS2bXszuBvMf540TJijLINULm/V3B4kkqlAfDgejsZ8gTB5cbDcqPoX8lXfRq3JchUz4//S1CoO5dqlIwK1AE6nLmQZgynSmVFqbn2DRSOA6zIoqRLEQasdbS5OTch78WiYPmYaTNRBmrJCQQs0fAm1Q5cVxINBhpHhKa0P0pwYwRRjpdA307XHnj5nUV7dYMEPWuG+8t3TrDgR3Hdonxmjyrgsdm3T+/JaCBv5Ah6dDGKc9oT6U2T1P/3iSVR8w2R5pDydBg7v20GtT75LQEpzC+Da6uDi+XNYW9E3G6nlqMmludXLoM3bRSUGUinrXXE/Wye1Km4seVnXIPM+c+kqNXXHjCjbx5zZSlLjTk6Os4I7w+waIg9T28rA1ru1YmeVvDqbSbPSd2xVjmiP4lReNQwvbhxPsFhJ7SRT9Z6s8ZmrMxcxPZS2YfUKjbsClUyEFXvPtgm8/N2Lxp01a7LWjVjvRZhyzjIep8dCu17QnmDczXbDWrexkRGbDhHwh2jPBCgDYCwdwhjV5LNf+xN87Y+/ievXVtENJpAdYoWc2okTDz3Qvf+BY50HHj7a2XNgd+vBRx9q3v/A0druQ7urx04cKO/Ys71034kjxWMPHC5t37uz/IFH31c9cuJILZoebHZildb85W93XpzZ6Hz+C19gKfa5If5pECfNhAei4lC8qBC9jg59FzBNNq8V2Po8SJ0AXKMxsFaoUrACMGEneKuADA7ic9LSAjhzxqPuR1gQml2XJsBjLLgQm3wVsM0bUVgeNLVSe9Qt5zaxSMFrHoZG7IaSaUyyed85OoBElFSF0cdYSCmCOkMgD7GyaJRN6dZ8YnVwBQgE0XyPbITRIYTIay+cv4jFpVVMT4wapZHWVibVTxsPq3tS+wyCvJkxMF3ipqODIxjddRTdaIoa1o81arP5uXkDplVe5tUBubhw29YUxsklo9SsUVbQmmbPEdg1Gsyba8uIUK6lQt62QhYHr5YrBFXJgCij0UDe26xH22PoHaoAWiCc0YgkadOli5dw5eo1tkDrNApjtlLn0pWruDRzyQCrPUI0rG5bl7FFUjeqWswSQWflw/wqb0Fey7Pyq3+9waO+QhxQDxcbA3XX6bMwQaalSVrlp7zE7zXAotmITKnZLAK8tpHWt4L0CZYa85SKR82YjbESaXZfNkJ7iO86d+oKxqcP4NNf/CI+/6UfxRd+8tN44uOP4r77D2B8cow2TMx6sAgp5Cqagy86xhZCzYFeRjhpr5UAW34NBGkjTG3p8NRTf8O6tiWzN4HbddqMcDgWkH3gAFyO54mY+pSlCZzMqBbnik20NN2VXkvEHBCru4eRM+Ma3jWVw8vS4Loe0DZdLPgo4xHVEJCCNFL1yWgVqCJX74kAXWSzpgW1azQw1QWl7cRG0zHsZtN5iEIYTBLMjEQGkCZcZZJRm+YaZuWsdOpg28XCUhdTHXEadIlBck8amTNnzvG9XQxQMBVWUCpKa9ZV2AE2rbKP5C4tkjOzFVC/ciwcxxMPHMKPPbwPjx2dhhbwzs5QuzKdAh7/mQatsDBrvCatqF2mMkxXkiBXH3urmmfzvYorV2j4UFYScYk8WcrBjMNyieljZWIp2uAZ41MhWd2j17pLmnI0UMcxPb2dVIZcm/Rqcy1n6dd2wA/e/4DpiDrzpVXw4vDS3g3KP8R0aERSe/qp61L3NIQu7b+iARRq9jopVIRl3dICD/5e0QZErFzWS8PWCt0qy8bh1opDlEq9JqQKFs7m+7Ciz83NQfseyghNUt8MJXwsG82w9OL+970Pn/upz+LDT7zfvrGpclerog+1Fllp12kzNGygTeVC8Ei+LActA9D4iqTAhtasQ1EvKQi53Xv2GMglr7eAO55IIB0BNbT2g3CRTYwTVBkCSVt1aT6vPoCvfs5SiepNSO8Bss1rlIF5wzVvSUPcfFPvmrOyWgMTLEAKIkgh6QNRiZiPNV8hQKOFGkaZbXSxTItfe9Gpr1PTIwdo9Owkr9s1RopB7aDNJ1UvNKdhgPQkwzDSVqRkth93W70cZW3vQK09v0ag+TA+kLIRMFVAaTVVSo3QaYxpOETqQKv+xVk1/bxAwWrp2K6xLKZGMvjhjzyE44d32CfpNtVDoIzxeQ1HV4oFeHnO4CjRyJIYvawwEVZCFUKO2vnKtStYX11BjFq9SRCqf1mS0eibyYtOG2VqmZw7wV/USQW9trbK93gwPjWO/fv20IjM21KtcrFCQM2zUvmwY9dupGk8qqXUaLOek+EqI1QDBrJJbHWOKjZRkmBLUKTBV+rJIRrls1SbgRiNYPs2JamPyolx6eOr+myInKbx2qY7Gg+gTO0+K616bPT14U16DYRpiVqgW2YrDVw4N4N9Rw9jaHgIAVY2VTwZ1Jo7ojLUblpyWveqym10TZVf9Jbnan2kQ82xrqlzz6D9ptF3sYd+1xugFBfUekEdXc2trj5tmRA1TSJ+R0FoFbe0tYNFvphRMhGWFjuSd9NLg7sUp0MhF6nV1inUIsPp2+KqCKIvYWYyy+Z7iLwswhre9QWRY20uqv+XXHyJfDlX1O5PpDNsKofZBO8aGSBFSdOwClIDU2PKWue7bCiaNMVL7Sp+2mTTVqBmKrGSNGnBe6jdNWlHfbgySMslrQyhZlTXl3ofqBErvDezVGXF0pIuOUfTa0BBBfHIAydsNHCJGqpDralsymgSzYmzcOXUO6AuNs3xUE+M9k1JhDPoNHx47czZXuX2Wq+FM5lJoHO2HBOo1aUnu0ONn7olqSsZfxdl7ZxF2Y2PT2BqahrXb8xhZuYyFm7M2yf+1GOjHhHlTUPuGsFThdBIpaYQh4JUUCwDG/JnvGEa3+L26rqUQax3q8tXLYE0o9PnTsVD2Xd5X4MtRp8omQoxwGRaa2Eb8Vh5ynboWr+87CnNg2nVS7h44Tz5+0kz1hkIDZavdnHVmshkPGmtij4To80+NUAmG0utviqWukmFKWvd5UhR1JJpzoycsP2W4ffbOSo1c5QHkmymZKjxnwnDvtqlNZQqULoAtW0sRZ/QqKOlm/ckOOZUTuF6laBdp2GSJ2hoXauPus5Eq55pR6IMtfA4QTedTpGfRVBlHJsVclG+K19uYp7CypVZUCyIVCKMycEU9o8nsHcsRgNVcxpY4Twt6wrUrLNMLEogquKwACV4SkqT50tMz+jklGlp+1oY72gpmvqDtQPTZJCAZC15fbGIM/NlhlM/cwdxpm8gTYuo28LY2Cj27d+F/Cr5JbWntLuzf57fWo0mDTVRjEJJnLpEDVtkMx2irRBGlnFcunqFvH/e0mpcl6CWkIxOsEKo10Ty0/7WtkJFf/wtQIpKtNgKaRRTH4I6duwoVsixtepcNsoKNbkMSk36l8bO0zjW6KLyIO2q2mILBwgUGZT6jk02laR8WWmkFnk/RJtGiwT0Xm3NLINZysCv/RnVy8Jny1qxwyMbC6afrZUqgFXQjtGVIstYU3vL1P6aEXj1+jW0qHCW+R59reLKtRu4sbSGxZV1axk1qKSeK42mhphHMXr10ljloZeWdz+jLWc9RAI364p0820HcczRiGaFMWDLsApHaGXT8knwxWwN0GbCRCnKVWe4O0CLLpHyYnDIj5FsEKOZADWvl/RGWoJiIYjUgtjCYaVQQ3MGfFEXxkOuXtbAhYRCoptiazFKIW8j5ZjKxgnYiBkR+hyGLHAtdVpkc14gEPWJjXQ6jkkaiTuowccy6lGRkaRRNhqt5N8DyYTNqQgx3RU+WxBwxN3aMjK1EWOD3NlPEGj7Ma0SCdjA0JFBPyZYuGqmZ9bJqZlXaSb1AGn7BOaCwPKSGkyaDVJi81snHZHVEwhFaMw2aQTVrOIWaDOU2VpV6uT0Eog0MkHXJA147buvW0WRt89zs0AFcK1UFzglQGlQ9WtLYQh4Tc11ZhhtQ1ZvVPlMAJPjrGh79iJF2Wmexgqp0uoqAUO5ar6IKlWpUDHNJyDzEvHLCCULanl1N2qz+tmVDSsHDdqEKT/SY1JDyV69PNr+IcQjuUCT7xWIeV0tS41p1X6KMtzVbUpxEeiaC95CbmMZddJDAVH98qEI7SFq8a99+1l89Tsv4dsvvoqnn33NRqhtL0ECWhVGCqdpo66q9BI+KQvlppZZclDl1vwVzQlM0Lus5Ld6xz5wO5hXIHUCMn025XUkQ2s0rV4NNsWMXQKvEAQ5ariAX/tAe6mFAuTpNBZIZTJxnvOYZqUIaU9BoUB4ZjMYDLHm05OAmVczKczX2g22MKQK/K1Bm2yc1IT8foLaezQW57ulNRhetYvcTpN/1tZXYZ/9FtgYZpSGouZnp9jCaFWILFf1UGheuLbz7VDQXlKJUEhzvQOsLB3c0I5JFBx1shVKPJVh5dDmMcBAqIuUFAQLbHajaoaX8iGtGeH7pA0FPDWfKRq3moNRIKA0lyU9MIz9x48b/0eboJTZ2JFGkwRJ92JpNXXMjx9nL5zDuQtn4GWhauZiRF2eMtqlUUn99F5pazXLVC9MG2md5oWzUK1vXvyZwGTq2PL57ctlykMux1aRMqprXz0aj3G2YAV9U1JlwbjV+qpyCPjS0qIc6nPf2CzakHmj1kQyELK9A3OkKtrGzDgw36M9EYOkduretJacf848E7/1g4t7M0rrOg1QpRf1LaKqDGW1QKJbap1KttnPuvZsLGxgfnGFFGbT0qIKqXLRN3uk9VUp1DPj7HLASsQKIzrC5oGp6TkD7psddatmBX7eppvYTmsMpL5R9TyoG2t8MILBRAQRZkxOTVhOo1GMXMOT2kohSc2hLsI0w2VoFmcJTG2rMJyOIc7fQWpRX4BgI6ATPI+y0nioFbssex9BL2MiRG2h3gU/+axGzjR4k6SGyRDs6lUJqZnkPeOoHVrW1MJqhksUmrbYDUeoocnZNKFffcRtamaWIZt8v80JKXeCNmKmjRy1L4d6bmzWGo2jxRs3cP3aVfvgk7qv9JU0cWjlUYheXGPBiGsy79oQ0mPzMagBmKYwwZ0ZHUU4kbQpuFXKRjI6/tDDOHLskG31FlJTS6qiTYjarIyaOiBu6iFAyqU8vv3Mt2mY693qE9a2CjVoTz2pHlEkreDRNhbSZiovozDWVKs11TpOZy67zcUZGrT5GQm2WAqroXc5LZigWAhaVlQCWoubZRuoH92G/wn2VCplvRXL6znrAYozvhZtES/jL0mZsQVRj4m+ZxPyabVM2Sqd7S7Fd9j4ghobnsuw1sxMjQyrezRHmmQtBe/qvUqDdqJywBwgVRLHDlHDO3NZrMuSIFeFVoRk247hrRaXwDfqxHfcyelt1OO/hafIxD9Evb6XspAdGTCD0k+QxjAYiVvhqEapQdSWYNafy4wFmGB15sfD1Nra8Ny0JX3MT4OPFCMTJV2JI0lqEwxrICGIFJulZDRA4BHoNMhSFKJGF2OiPsyEurqkYv7/zb3pryTZmd53ImPJyD3z7kut3bV1VbN7uDU4pDRsSpAEDkTYMkzD0AZIgGH4g7/4HxjOf+Dvhj8YlgXIbVnGeDCURjBNDsmZEaent+mqZlfXXnXr1l1zjYzIjM2/52TdqupqUqZhA1ZUxc3MWM7ynvc87/Oe1YEnK/1ar0Nd7xrDoN1w7cKJjo9iZOYAxRuNUbqUtLg4oqCNFnLXcFdxTAP1sJNOhVA4mxJga2WFSqddxuC+22fMxplzZgPHTIOCEgrK7iuJd7loDnXNfpTbNmWZTLU+2G5v0QcVAGnvrm+asLNkWqsbptVbsXLSaL0z509TseQQLpo5A8JUM6OWe3A5CRALW4V3980H1z9CgTWuBIQU8pF/tWIgZpRoJh0gTYuC1h+NIVEBC9nF7YX2ohtauF2dO6IPqih9kFhlJWpkJwSgPMqnnl1UkAVSqhnyzOYm1MyhfBOTUsn1vCySwtIah7alhfK2w3OJU5tkqYdTzrIW/7RNi7I2VBT7DOmTRVC6J9qK5PjIKr2GEKipVJbbcgxXEznaFlDVUCFUUt6104RtmiUsO/GEa3YEqCgQYf/7VftEue1xy1xDud++acyXP0nMGnqhJXPbTa1yBDI+baLT1L65mvsQKtmwJF8JsBMb5OWGFBemqN2qmiXeWWmp48cFFepWsUPoS1MKjcJKudX13kSIdSE239UUl8ywDJyZeinJQZ33NPFUyK2pWQ0UXCZVlWuIA/XkcICJQ/lmZIcEqUdMTVOawS0kkAiT8cQOLkpxHiVkCedoNLJLMayvr9nWFymOWkE0N1DW6hp+gxy5mVovoAs+8UrJpF+2c4owpPwVKYEKQZRGCgoViPoIEz6sZsA61snDya36VFikpmFaUnLNVFEBa83vn/3Zn5rRAN4+IU0gpeZSdtptnta2frau27RIUfv9oTk67qMkursYbyJMb2rvS9KpcS8UD2H7KOAUZ25qK7ftJYVeWNOOMovLOvKhpAZkbHVtCXqGs0dFSNR8Slk0WwHUYDHzxi62z307ipMwhNhqR/eJTE3EGkdfUGZEYxXRCp7v2lQqLxKz9+Qe4S6WIRbqixpVA+20VjXLgKAe1iwe9RJrsX1VDqVfNETxy7n1Kig5/0TxPMDX0vFfczxT7hMvs4Xb+ZV+Yr58PTXbmQdXk6KCtB0Us4kSV7Qo+IJPa91mrUAkM6mB63adDIRqO1So7Vp6rMO7HVC6DR1RS4MG6WhmSA0kl3J7UBUNe5XDJMQNKRAkaCmD2n7tHjBV9fahDKI28PEmCqlV+6VoGTW/j6OkHXO1b3me+SbHSXXyxdJoyNvWdLVAUC4WfQsKX76Dxnsc7+2a4aAPH41s05MtEDJRwPd4cGEOyZN2wp1TObxAQy/VLs79p8+Kh6NiZnz4xESco4Mn5vjRXXP88KG1aNp0yyoEZlpURIWlfS/HKIYWx9fMfY1D+fDTj+3mr2qx0WTcM6e29CJxLIaTquII2TQX8oMPPzY3bnxqw1LTYJxo0SHXbKyt2mZRUauDY3HuxDx69Ngqh7rqtRiOfHrFLyukiiH5qEKJHqqyaWKzncnEs3XS/3Bn3yK6qISYhcakqMdSeZcSiipqKISa/ARA6shR5RLgqS1d8ahSTOORefTwzqL5DllaeiPhUCHUYvL+J7ftnj6iUkqvZhHJ0pw4xerkUQVQz7OlJfZIf7OlHdSU0uKkiM0lzNK1D4dmKwJdG9CJNqhWw4Omgq2A5KtNNejzIMotR1DmTY6CvG4PCWibiADB2K5nkFzdu5bugGILns0ppxK6Ic6nZiWP5zwcTmVGFETmTJ0fHvSE+gICiKOpIIiDeIRElAYOUG6OQfDj8RSvHkdshgIhdCmduoNjtRZBWzQRVrzPttEjvP4E/wG6oaZBRaBlyhaURLSgYlaA3QBUyUALbUEXgaoWma1CkncUWuuQqB1f40mE3EEdB7jZMgkFNEJhZbK1v4vdk4aCEscdg1p7o0MzmavqUEmJryTdPwG9B6O+GfCeNlTd3tqyoxXVVq2hp+L8iMvSMnTP3Lv3yE5nU+uVnNfpdIJi10DgFdtCdBqaIbpy2B/Yjp7jwQCZZLYDRgPV1O6u9mdRCymtOrR6y11zPMI3ocJkAIJ2kPj0wb51DqVcoigO93iVosDxJE9aU0XLL6i5VLsdaGaO1i6R46qx9BYspOyOeidza0USZKlFgLJ0QnnMzGjSN492Hpk7j+6buw/vm4ODXSpxnzi5b+mbVp2VvliDyW9Veqk2hxTrVxzuD0jjDU6NPsxnDTes1FClLJBT30yzujcomsl2u5U2ivasnKH7edN3nLrrOiFKGuANe82q79arQQXe7IQ+mCpIVaZQTrWSWjPIpzRCOmErA/Ahk9igErSkFBQw6ba1TUiOXHgQJHaEDEIL3qQE/ArOh4i4rAYIQN3GlDoU2mI0nyqObeQHuVVxbOdO6pm9CMcW38G4asJEUKRESwO/fumCWVlesdeswlJh5JlrhaUbRzPzBzeH5lyvZv7T1+pmCm1QG7H2Udfa2tQUowUkbYFTcQL4twe90eD/h3c/M3/x7gfmGIsynCRmiiLPLOVCYVTx1DuLFdCoPxU2ddbuEa/NnU6vrNrFO3vLy9b074GkQkONY1fLhEZEaqkGoZp2/11aWgIxF2Ozlb7JULRlZE6f3sZyas0VWUAfCje0zpo2u1Wzozi1WlK0cKbQVa0Ln968aW4/eGKunlszK42a+dOPf2n+/KObAANIBpKq1UXvkFwqLmDY7trloNUWXadcRLE0E0eDpyrIUNZXfpQoiC194kAMpIFTNRTUnsLHxxoevDc2T3YOy7u3HxY3b98t7t26k9279yA9OthLJuMJ0cZRq1mduI43BgAn1dCPoDmxW/ES/D5EeZS1g97zIa+fV+5zOOS+54Y55HEaYubq4TRvZolpTU4H7WklbeE0ND2vAiAHYbNRCzr1htcKQ7eK3Q2DwAnhGaIMdjkAFE7URQsuSnAyZzJXUn4tkyAHREueNXHOREdUeBqAb9Ffyo9QHLiqHEttQqopV3pXuxrIOgjR1FatmuBojUBbhTQVifuEoTXuxP+1TMJxWjeFrut5FMVuRcf7q0sd/IqWLVyJX5MnJHS1C//buwPzxzeOzTJW5j97rWtXWPJRYNUC9TxqAyXrAJE/LVEs58kqCekZUGC/ePc923mhLbkTnhFqW0Um7nq9hWJSGfiupi6lVzPsNd77S5cv2YorNFzq9uzoRG2vofHTaksW/ZAsZfE0iEpNf1q6QelSD9/h/p45Bq2VDqWph/JrmpkojHorpeyaDEFSbZo0jJZUQyMDc/fBXfPhR7fMhdOrpjKfmP/zg5vmCCtSoLhqaVnWMFryJHAak752o2uXONZ64US1QHAkOU+n+BzqyRQdEoXUdDkKXxWAItBag+PxyOpGkVfNlStvmr/73b9urr52sayGraIe1oqDUZoRXHrr3k7y/ke/jO/cuRfdv3NrcnRwMM6B/GY9jCiH2PWrSYpymyzJ9oPDYj5vPVfua5zHVrkp80rmldKLosQoZ/VKxW06w6wV+0F7suq0KM0myFuvYe9A6aAOFJAQN3CkLo5TAw7VrCdVs/u1CIAlOtBVwlTHjpBb9lUArNFiUnBtmaFhsOrZ06nxJha8hfYeNZyKIMTRzrRNkNLnfbWCqOVBTmCg63XME8omfge34H+VCobTAmqNYGYJGVuYuMKsgdavX7holV+VKcBRVcXQeA4hoFYS/dGd2Pz04z3ic80//sY2SoDJJTw5kfIJhGZqM4+hIGo9Ua+prZKkQc1yd27+0hzsDa3Trd5GObnaMUxNeoumQKyH+JbewsqphUDmWfMxN5c3bJOgqNnK6rKdhLC1uWFOndk2S/DqM6dPmdWVJTv5QEunaX0+orFNgkLLDz66boFkOBhRoWKQXc+ohWRux10rfQIgDZKzYCLOjVyfHB6adz+4Ybpt305guLXTt4qr/ee13Jq2z1YFkakRWod+0xSAjSaWaDy6HEw16cphzKiosobi9KJ5CT6RmlG1DrtAStd5xaxvXzS/8ztfNWdPd5WW8o0vnS/euHah2N5Yyb79rTfTc2dPJd3eitokozv3Diaf3b0/vnf79uT+7XswxXHcatSS9U4L5E6yLCg/r9yS7kK5G8i9YpUbBIWglnW3KJrItzU7StujDb81rZkmZVT3Kc2gAi3h+aBCEdtB3LnDNUeTSaV4tmkICcuR0Ym2W8oRoFByPJCH0eI4as/WoutCIglDPX4LaqKkLZBeBSWllcODpbDC1AAhqygIU13Yi7X74Hkyi0jNNqeRPdGaqQutAKXkFCkdmyjG65cumnQ8xsBovl7HFtqiIRLfgoL+4YPMHHlL5sr5dfP3LtdtOCq8Rfe16o3SRaGDsul4aFee0poptnscJD8+2jf379y3yr0YIclrggDCF8+2s9OxNqpMcpCEtOKYcTIyF1/BxecdoZ2U7lBDWqEYTY18XF8n7EPbxCjlVBrkgNlFIQlR7dXi15pK9sq5M+bJ7q659+ChDBzyUycKqImvId9m0fOpHuWWRfkhaPr+Bx+b44O+eXI0sL2qWjCnP1QHkGvlLmzS2Hit9ppknqmpBxhgUquM9YvIodY2UVu5ppqJQsnazDQOycIelp28qXxlVTdPv2q++fUrpKEJ+JBhvP3BdFas9DqZX/VSp3SSa6+djd+4+mp0antjsra2Oh5My8ntB3vR3pPdeO/JoySajNOtU+vZueDC52mJUvNcuSOUuwiytICWeHUUq4mKtpx50Y7nbmtw2m9SKNrCNnRJOYWEHpNNUqy0griOVU5+qBUl14lZluMkxQTibWtJtaZWEGoNyg1ft82AMs0KSJREzo7aVWHI0gjsGJrFB8GBFhQKQlYhSWMUbqOFiee6EiGlifHMNQCpgcJpN7Go8EyfgiJ6Xskt0q1h8tPRkeXLLbvTrlBZlVLo65n/6cNjs1+pmcsbdfO9s6QF5JISCeWkwELrBCfO86vm4NEdM+0fmlanZzcKVTe+PJ9bcFiNZESfLaITuw1fFEj0R6qulgspALoCTRiawezQtHsrpunV4a9aXH5kd09Q55b295GW3rt71zx++Nh02h27tIMcRvUMalqZlSNWUd3vV65cNhvrG1jsxI4YVFmoiVHPyzoqTbI+S1R28eIS8/3uX35g9vZGVB4QG5lpjuzwWJVXU+EmdjfjkfbgodL1Z4TXQnZQR+1ghstjHVYXujHDN1GFSNXcJIqKzGyeSb8sX8WA+LVVc+7MOfNb187aVaayWVKm1vSidM1qNsZBoXwTKFM8GSdRd7kzuXrx9Pjc2a3J2dObUTSZxvfuHiTj0SQdTw+zutMs5q0FcpOUX3HIWdJYwtwDV2Q2cRwo9PW9xDSHIIxMN/8wKiiwOC8101WTjZBhoWCkHwEvKIZGoIXw1loLRVZ7dQ2lrvum16rZCQdaJiJE0QN12SNIzRjRcra1GpkP1Zgv5680njZ3rDpmlMdwWJw6jS2GllQqOIA+CFdT4SpOVIdHxee0n4ea+DSWWtRIhafVimaRlhAe8jrcWRlE6EK1CiLRcNj7/cR89mQKVy9MSGVTm6KQXQqgtuhMk2DFKYVAKPKZ179G+mrms/d/bo4e3rK1cPvcK2b7zCkQXxNltZQDqkzFEnpbZcdMp6SJIK0ymnJKhUEpBxPzh//Hz1AS4pxGUAspLk4bTua9+w/NRx98ZOdLHkMvpPiiGGvrW7Z5TatdCUGb8Ojl5Q7RQD3qTfPlr34Z7t2zTXMazBTh6O4fHJi7dx+YPu/YXlCSMEHBRhGWiEpXo9I3KNt8FpMH8k1aDqkwe1ikaTQxGTKsau45VhKwVL2lTLCcaMY81WA0LJ2oB7qiT7VwZORZ9FKNAOq8uXDxsvnr37pq9UKdOKKsmr0jCyzZSjaao6m1BwUA2qFiEmsIrm+++dYb5h/+o//EvPbaa3bI643r++aHt37It8Xxq5XbHoEwk+RollnN+JWq6aVVs4ypFk2QUmlJXX06T5W74qForn6rGUiDXDB31O4GQtIgrAYsvtnw4MY65QSpm7+G8i3mAIqracp/k4xqaQbNiNYIOvWUuj6VpwrPreaIMzKDtG+m/CtAF6G8hleq7VWzTHRKIHZC8Vztv9AflF6z7OWECn3nODrahWzr1DZIB0cEbXQIWYRmt4aF2Z9VzAgF66knRt3gKDP11gocLeE9F9RNEDzmFzpy+ktfN+tnL5ubKPj7P/oDe/+VyxdJz6I72Xb4SDC8T7nZT7XfKk6JFKwzCfHs7qXm45v3zM7uQ9sWLyuorvCVpRXkFBqt7a0FPUEW82Rvzyp1Deu0srrYqk6bs56Er2WSW1g1rSp16dIleO22rUnyKTQOpD+amPsg+tFhX7YEWWoX4XXkjbPabEPdzkJxYsLDWlHcQb1jngwyk+DPDFDCGXFNUXpRjkzrKSKcgHAzEF8ArI4ibBx5lA8kp7vK9YbZWr1sLl5+zXzjG5fM5maLCqWllwEsKoq2NG+iD8PxYraQJrbIEdfYb6Rvd24QpaIQbBPoP/j7f8N87+2vKuuLNXneWQydsrSEr8+aAqc4lCQlKCueaEfdlEET5WhlRdE2XqM1nqTN6DTeSeCHmMEF5/bAPH1Z0DeYipw9TDOfqmFyZEQD1LYd1EBq8WNRC5Cs7murCTUFLpr47CaiKMpi6tmC65RqatEwS4yIQC8t1QKBolN5qlQ67UmjGSYa+2C9b0pB4y6kXKJICktjwx+PxW9VCAu03oTjtVB6r9mxk3xlZbQUGsBv/viwZn5yB2cQKP3exbb5SntmRghbzpvMuK3fCFeDn2SypBRyoNorG3ZO5R//L//c3L/5Mf5BwxzBXdWhpOGvUmT17tmZ5BScCilJNZZbnRYT89ByXRx/CnEpLEyvs2yb1roaLoAMe90uFUq9gCSSPEYgd6/bNis4maJH4sS2PZq8HB318T/mpgsHF/fVsg5SBnXQrK2sWEulPXbUwdVqtsz6+qrRVtlvXLuIwt8zBziU89I1+8gtnmYAQ4n1mJgZFWJKvBN4vVpbqq0lU+90bd7UO6vWkhjrBuXnfcqBCgnkWSh18sBcvvKa+d3vvmXOnl3HSe5a30D6obH2w0lcNgKviDEF0JsMvyqd4+iMk1ncazejPC8m43g2rvvOBF8mmqZ53Kl3k2azntZbRXa00y9+Ua0W3//+919uClQ7d0bZBii3gM2rY0HUCIpym3Ze8VvzWdqcdoJ6vhaEPnqNI0HaUUsfVfdc/AbUCpRSE5fG9cr50kai2ktRTVbaflk9kVpCTfd9ea8Ois9vtXhUKWxNeVKHiPVRUW5RoFLjMqAdFRxRaaamfgmRtX10M2zbeOx8QRRbzXMa8yJOrlk74rhyLY9mHmBHBbA9mbnRxqArWAahnLrXNViJ/KHgpfkfH1fNZ5/t2g6C//hy21xpJJjLyC6RoNCk2lqeWMNDq7yn0W7jwaG4hmn0Vk23u2L+6H/7V+bRnTtwyjNmJCQjXep40hCDudIp/SRtMTy2KEZmOBubm/tweCwK2TE1LOFGZ8lWSMUjp6yNkrdRVrWiqGNHXdIaPXcW+iO6o+Y8200tYFGlV/5QMvUkrm+sGu2YoMUptQCnBKhNW086dDY21+y7a6vLpC01P/vpe1Cfsfnsxg0TD45Nmmhr8Zi8kh7KRc15siSVdg9KBkgRXpJo4FkOvRkiY2wRspZ/oebA+aw0m2tnzd98+w1rwVvIX82/ausX3YhAb/JXgtzF0fGoSEkM1hcuPUvIelx1nWgYxRPkP253WpNkVkQY6RiSkeSzNHUqy9kDEGQymXxxgvDLh2iJoF8YI8akdoSGWzeN/ZmpoYxas8JuAopANbhJnQIVzdjV5qLeYrSZbW/mnoTZgp60fS23oHmPdcKoWSFZBOQ1KTsXiEX/FqZa3dCq1SH8WwUlHq6FL1vNOpYAUwENKhy4MMhOMePY8A6SUJewHE91WkgVNR+wqg4cy/3Uu1maB3tHdv2NGdw7xruXtqlj5wA34iCmQODZsgihwgbd1BOoLmbr6KLEUp7xqM89zCSFVMeMj/Ye2mXFzl25Zl7/+m+bj28/Mn/5/l+adfkbUC411WGiyOtiZousSFbgSDmJeXQ0In5jukvGLHfljE/MeHpkhzNE4xFcGQuAPyQad2Zzw64vroFkB9rn58kuadOwNod0NLAMVCB+i+oJKNR0GmmeIXlUy4zGmst66lOTikXXJnBoyVxNibKkJSA0geuSVGRPGEozAkZnqQSqoFQafuh5OZGiNQpf7eGCbU05pICsQ6nxI72V0+brb12FXml99DmVLrVLMGu4gWZQqSFA6ZROiBKtrS0LQ3j/hGuLuiT2u9Ew6Ux5QJ5yEbHCYmVa0PXk+Pcqt46FYuuvFALzQeE3QFihpJQ5BFFUUDoXXrpvx26bKuqp8QfSWiRmW0FIiEaqqXMlQEhVEFsTBSQQoZo12XxXgS9aFjgUhCoIBaTWEDUj1uHgag7UOG9182fu3MydqYlxMmeFFF3OIUkI1dGxSP8cBSpl/lFOGQQtfdxH6LughaZg9fcPKLCU9HnmYB6a3RFOKhVXfM+XAzrXGn0qKCiBSvfpIb6umeeiHKqSbgh/3HtE/L65cvV10+0tmV/e3TEfXf/YTphowifVDChZ2fAyLbY5NWOc5NTJ4MYV0+l6nDjioWP2Rw9IR2nXHy9BzeODJ+bundtmd/8JfHwMQqtn1cPK3LVoKd9BbeoNNc+RduVX9E3t4epZ1OwW9aiKD0sZ5XyK10r2Y5xJdMv2wN5//NjMyZtWu9U6hKIbWpjHTgIH6e3QBqyfhvc6mtWPgsvCyFraKWU8q5GaFTVI+NC/pS1z5tSmuXxhzXSgQHWAzq7Zgpw0JmnQF3fHqcWiaSEjNdeqUuv+Eo6wHGTb6kKcaj497AMIVLyTo2X/rpmLT0dJCdC+oNwni3gDXvYoNahApzVehQCyrGxqBWutwOPI2kCJITAVCIbrlaB1WdEO+S7F7UASqL5phhHmk8xLJoQlafJV+mB1wuWZokzhCynPzVI+IXgUgIZ7cJ+3iAuM5wvx4TkiGGg0rovvlSnxTOZROZyNymPOpEjKjPdQ4BLlJ40ZhhKbyHWUl09YeZaWQaNZ7sPxKP/y4MGD8ujgQMGXfzUqy+MEtlghDX6ldHkPxVBzONecMkkS0l6W83he1oNaCV8toTkljlzpVmslPkY5OtovN8+eLdfXV8owbJZ3nhyWj3Z3yiKdlQ1NFyIc7Ah57ZNWYWBerq80yt5So6y1q7zjEg55I18Hh7slFaLEaeT9vDzY3y9v3b5b7u8flkPinEyj8snBUXn4+KA8Pjosk0lUTrgOkJS+D8NEfjiuJc4R38pyZblbQg8X+SjTcjgalNM4KrFOJRatnPNn/7BfJnyn4pSNatPGr7Ir4VSERv4z5ML3dF6mSVQ6/I5nyJjIcLLLGE3Ubve19kq5vrFJnuvllfOrxEtZI++V1R664pWddrvc3t4q8buQY9OGPhlTTr5TRuQrjpFXrVp6juQRlsvdDk+U5HtKnjITDagILx129jufvxa5F3hqn6GeCEXL0kNM82pRHq8VxZwqnBRgLHaeyoQeaii+7ZPUAEFggeL3ymJeznAOxsV0PiniNCqSdMrzmjufA+z40Kga9RNf2kFdNBLYuiUFoVKligJDYe87XK4AQ3re0XSFile4vk8A2h+sKCZpXETzqJhkUTFIh6QtKah8BUIq4HUFgFK0arMC3kbKF9UqiybF4dFBUWu0ChzZYvfho2I+ywqUu0iJOz4cFRRgUZ3PyCfx8wwVi/SDNaTH9TwllpqC8zMaFlRuwi2K5uqpokKVadQaxfLmVoGS8V61eLg/Ir5j8kPeK8orMpxNCgCq6DRrxamVXrHWaRadRq1oBFXCw/hVKsVouFfMkRmObBFyHcRHx0ED65+WRRzHxcHRYfHkgHN3t5gnCeesmEYR7w7Iu084XtFoNqzM1tfWi62trWJ7e7sIydPR3l6Rz+aFA5lWIQAsxXQcF8pdMyQ+PygwacSEG0v+sKoYQ04+HQliNkUhpkWazAuIMp9pkVZqRX1lo1ghrioF3Wm6Rb3hFnNkOZ5O7bv4AXYlZKUV+lmsrXRIp1+0kEGrVS8SZI5CU8SmmFJxoFFlt9dW2yuOdsM02vWSQijtSL+XD7T3C8pdFxpzPkVuiyjUUhRFjLMsHr8S5Mdt1VsnR8B5kqU5Cc7jLOE7qr5oXFYzZgY9ABQxXPybzqNsOhvzOdEbGVCeIacM1M9cx8n8iptBavjtZi6nA9xiXOwJ18tQj0zU18kr9n61EmQ4oJnruhk4kuWEQUoJQ079wpUpnCxDeBl+QVavhtlyq8I7M9FuXkElx5Osf9TP+nGcNVutbHB8lO3vHWZ7g1kWuIrfzdoYdj+lymhLXKeSQUs0FszWvgppm04jLHaSTSfjLI4mXAfWeLfWXcJcpNn6xgqykHFwwYAgG8/zbMhzIBXSmmVQ5mxtrZatrlWz5U49W6pXsx5nM/Qz+CfpL7NJOs7Gk35GZc2gGFmtWs0CPmF0yLDMKlxHqNnte/eywWic7ew8zpIZrhzxxlGcDcdDzkE2m06Rl5PhA2WNei1bXl7O3vjSb2Wvnr+QDQeDDKTMUDIKbJbNyG8tqGZuUMv8Wifz3GpGoWg1ZXEB8iM5U74VJ8Pvw9TOFu/FyN3UsrWtC9ny6nrmFLOsCqwHfp5NJlGWJDlyy7PBcJQdHfazOJ5ku0/2s0k0zkaTYXZ4NMz9SpFjVWDBZd5qBegV4EJ1qtdDCyyq1L1WwyK4bY0rApU4urr/4grGnx8VOEtblWklBX4qai2p5rlTAy7rVNeGkzuNnY2g/uHrppZCB1HeAOV0qeUVba2GxiirMttqzecEYbkkpKW4Vd0BOWn+4sTC8RsSmlcK3wGFDejCe5gf5AVSU5NxvuE+gEmFZwXpyNQBtQI3hC34PMt7DhAIFvu8F4IW4ExR5R7UoAirYQFnJhosSYVnwgIEMMUoDsgSaqFp+GipR5hXrlwp9kG/g/Gs+OEdU8Rhp5jtPSq2zywXv7ueEHZZwGMBrRwk9kA3xM27s3RGuLXCr1YBgEoRNppFtQrSgfBK6/HhXvEXH17HupDeelA0eLZRbxRVv4oV6xfd3hSUCnivai0ZvMCiZwFSgz6gbrWYzGPkERYbK1uFB4rCq8lHgmywIhKrZI3sdB2NKHC8ijiJyX8AeifFCKsy6A8RE64raB6Cxg4WDMe4qNWRWQ2UnEbF/uFxcfGVV4v+YFj8+Yc3i2Gs8WGUBfKLpjGoSzqkXGKMpE1gBzAV+BlFtb2MtQ6KKAuK2spmsbzSBs1HBd4l8flFs9Uo6rVq0W23i+WlDsVpCsABLMDqThOL1JNxhI7mWbMWZEfH/ZSszXlsdnA0nKagI07HeHd/f4wDOk5m0XgwnEaQ3tjJitnhfJoeUg3qdVmHF8aWSLmXNogpbrpzDyAF9yGCgFcRIuqak7v13ZV640+/UtaGtTxEAQMYsJohKosdDCqoXlgA5TkFpCmxoBzgnucWgQkDRFPjW5mlGPhZOQdSBQQOqONaRMRsErGXOXzCr0Epw70KnxVpkcoQpOBapZJVQZPAC0E/P/N4XuTLK/2s5naywAHR/apFHZQ2cz0XBON9ThxSXP8yG0U16GUBLce2i/+Axq+cOw3CV7NPHo+yf3Mnz2bEgRecnTu7nv3t5ijDkc0azSbAkRG+n6WgFAVk0xVgFZRH/I0MJ448LNId1BoU0n72Z//uXWEPFijgnpuFYd02RnrBk2ylw3MNL/OqLtBA4PN5FsP2knSe4arzjou1m2NNxtm5jVdB7SaoPM8w7dbyzXFQZE2oDdZyUTOySRJnu7v72WgwIkyQnefefe/d7OHOw6x/PMzGwwEqJPkjyxro7AfZ8lIv298/yDa2NrLhZJT97BcfZSnx4Faod04NehnqRPrwoHiXmoXlQLaE4YaNrADdiwDLs7SGD4p1QM1NGiOnedZut7Jmo5Y1sRgoOBbJy3CrsqVe24ZFfclqvgd6z7N6I0zr1Woaz9N5PQxn3EqS6Wxar3oTrPC4P47HVdeMDg6Pxo8fH0az+XQ6jOLZHE7kNQKK4ZTl0J9T7tVVYBTlTmEHVGsPVy2galUruRvubjRqP/+yqR22MwCsEqg1G5MnmeFF+8Wpjd/Jz579VrbUPU9htNI0jgFzzS+3vcv4uA4kLFe/RcqXVOWBY5JW8CGhIfjUDp+L50AJqkjBtVwrI3OqvyOHyWViStprOQVx0tCvpZ5TTUlIWsF4wKNS1wlSlDt1vQrfCUvsijCQnv1OBUo9j+TN3XQ40TYBeK/CM+pcMwzSOmn44CBL//zYB2hD0pSn59fq6dutQRqEfhogdFTIplecw6aTd+D/fM/SaBbbe35AukgjlTQdDA/TP/n5z1DVSloLq2noBfYznh+lveUo7dZq9lpQrZBGpDZL0ynymeVpGnhuWveDNNcqEPMs3VxeT+thK4146HgwTqER6A7FqoHs5AWLl+a4FABACgpqGmmq9raVpaW01a6nf/Lv3kt3d55wPkpHg0F61O/zbJEGxNHpdVMAOm006im0Jv3JX9wg/X46M34KzVIbazpNpmk+m6QV11vIV4P6JI9WIw2a62mrt5x2Q0xkAuomY8olhYGmabPVtmXWJQ0gN+WM3Hi/FlIYEKqlbjPFHpCXfN7rNeazeT4D7ZNWrRZP4/kUWjpZ6bUmIMO42QhHKyvLo153eRyGQQSix0k6SyBEWSNt5V53B7Vbe67c19CaAw3fnbUrgS8KN/dAAR/FDh6daVV//malut/Iq5iRxbo8VFc1C2Zzt3jl7NvZ2dNfm7dbS2m3d2q2tn5h1mxtQZhcrGSMzzDB6dayFqKBMLk0S/Ck7dY1QekmFVNJ3LKSoNgJxo7nCt4tcOPzRM0U8Fv8ipxrGe9kCVUwAX0T3w8TaElCpeAZR3sIqR2JZ3jXMYRXJAiQuHEGCK9q/CTgN74JtW6eHIz8BEuBm0B8WHQqWnJuayv5swMv+bhfS/wqYTtust31ku90xkk1DNVcomYSWGOWwJZIL+/5XgKF4nQTLJCNF6W0v6FkSRT1k3/z058k81klwRlN/MBLAKWkUjlMttedpFFtJHW/noRBmMDRcMnSZKLmhrxMmlwLq37SbjaTlaDG7wbxNZPHh4fJZDxKxqNhMs9z0ukQHuFzAoTJeDyxcms0wgR4T9rtZrK2tET9yJO7D3ZgIJPkYG83efxwJ7l3/15yfHSUdDod9fIl+E/JhzduJddvHyWOHyR4sZCdMvHII5qaxMd7IOnUxgO1UfNTEnTWko2zryQ+5eMk/cQk44QnkRGy593llbVkudOyMm3V6zZt7WbDljXUJqmjyNM4TULXS0BuFDWbNuvVGH48HadZ1GrUJo1mfYS3M8LBHcJ/RnmlMmlU3Qi7Ek/icra0XE+Xmjg0UMrrBwfF22+/veDc6Lbz8Ixx5tNuRT5aNi2whzX/5oWm//M3S7+PJUEJffiPXZKPBOM/YAA2vp6+ce3vzINqfQaao0wmxtDHYdiOO71X40b3bFyYahxFuA3TURzPpvFolsYUiVZrjnEK46rrx25hYlNWYiA6BqDiueyZk2lAAySPE14lbkXhx6Qght7EFeJCMDH0PcaKaK6UbGAM6Ymh8bFbqcRYmZjyjLEaceg248CpxhgcXJ5ZvDPMY9dtxXC+GDbAu2kM34w/dc/H7x8UMegad06vxafCefyt5jiuNxoxKBN7hnSms9hzXbUhxhXPi1Fu7qUxtCUOXC8+3n8UN1qrsYjeBx+/H//0zz6IfTeMq/UwDoIwdoooPreVxkvdkHjqcbVaiz2PMEhrnKfxLM9jKnpc89y4027Ga2En7niNuPRdnqnGjw/6PIaciBOkiaFhpMONAR+u46OlCe+buNtqxUeDo3htqRdDO+JesxE/ePgIHzOPK24QT0Gf4VE/vnfvfvzpp5/EOMXx7t5B/P7Hn8ajKTInDVSYOOY5HEPODCSNkLcTaxcZ4Dc2fhC3Vk/F7WYQF9ODOJ4OYgxaDI7FEEnyVYtPnToddzsh8jKEZ0hzJYZjxzC7uFGrEk/Be/MYrj0FkKbQvGm7UYsGo2hCHietRnWU5mbEu8Mw8IZwgBGO7yQBOkb8xdmdtTpBlnbr+cBfLsbjcfk55d7dMpVp0nNKrMl8Ka/84rWu996lwp2Y3IOwujjFGsWI3aMqYj9WWpeyN9/8j2YOiAhvnULCpvC9CB7KWUaYrgilj3rdc9HSyisRihRFkzI6GvSjwQx7mmcR/DQKK0HkORU1VkZkMprlc1ygWZQ6aYTTEuHBRNCjKC/TCCtrv0P07HdQlDOzvTNZMSfenN88TzpQfvt+ms34NFHDa0QoN/dMFGVRdDiY4yO5kecFEcLG0s+jsF6L3g1fi27vDSL8pKis1aM3w3H0qnsUuWEYIago4Hmc+AglJh1FhNLbeDBmEaY38j0/2n1wO+p0l6LxZBj983f+RXR/ZxDhxNl7BXGf3UiiV842IsgfcfuR7/oRpUCesmiWJugeeeJ3N2hGq61uVPdItxNED/p7UZIRh9uJcseJaryP9UDO1ahWb0RwdvKLHMj/jPzA1yOHNBmnjLaWlyMcsej+7hMYah65QTWq1MKodKtR2GhHBzhnd+4/iu7e24n6Q+XfRLi0kU8ZwZWiWN5enkd5xY/GaPgwSiIcDeRHvpCNi89ZgZlhliIPOWm0bDI3yKcXvXJuO6KSRkGlQvryqFGvRwHpmqXzqA61gGVRhnlUq/kYrRyUDseVijsZRdOxWynHYeAP4eYj360McS0sggdBZTJJ0unh8SCphOWsUw+ycT4hia3yRLnVO2OV+8cGSLpg3MP6unfj9Wqw3ytr0I86zm4LtW6XeaWTllkbztnshduNb37lH4a12kqVZ+DopctBZYK02DUP1MKocbtkU6HzHWQ2cTw2u4/vmw8/+XPz8PgTgxkxm52OWaq2jVd4djIpRJyn8QkqmZ1B3/AC201t4B/apKhQz6vCIwq7lglxaH0LxaiucXVsaraO2mvIGx4fNJ0a0Q66pubX7Jrig/TY3N7PzMOdhmlw7fTGJu4dtLK1ZP6o9h3z4fs3jbfUMl2uf7+5Y97y7ptGq2N79laWura3VWOrtQ5ft7NkRxlWalXbQl/1PfPL935mLr32NfPwcNf8t//df2/w60yj3jJayuH8VmTevNw1WqDTVAINRTFqOsB7Mdo38zgemMMoQh5V0y61G3LDaArF7f1d88Gdu8Y3K+atS99BDsFiKGgc24FPWotQ8tVGpeoR1mZM0FDT6XbMK2fPmS9fu2QHUH1y+745HMTm1v0d0qtFOjPTajTM/jC2Y2OChXQpizlpDIwJmnaI6XA8sYOkMFrY3L5Z2Vyx43riwcDsHvaN3+7ZcfPqGtZeO36myde5uXR223zza9cWa01qCECkvUGXCFtTCo3RVoOYUuQG48/z0vGr5Wq3pdYZVC3PArs1UQCFrKgCTdJ5OfIDZ4j/NHq0dzgeR6PpHKvS9JbnK0GQ1d44zn/8Y1P84Ac/gJ1ySMHfIVn9r5rKvz1/yqtuTtWxXfVn9drY5HWnmMPyy2ZhZg3f7Tb+1m//F+H60sVwEsfefJ54JLRSlk4FPulolJy6sHWosMnF08Z0cuLmVvHUzb375K65e/9dM5r80rSrGUL1UER1u8ujVHVAITSeGyXSwotGYwgITqqvpddAfsVgx5BoNawAJYWicA3F47uvr9zXWn261vK7VITQaALrMB+ZwzEFfAfFjAo7papTC02x8SXzzvxN8+T6TROePW18CuufrjwxX6numrDdUoBmSStL8alC0cRcOwyWAlV0NRSp5vnmcOeeqda65k8//IX5Z//yD43navm13Ly6nZm3rraM1l5RPiWYjORJwbTsZkba4jTGgyZPRc1UUXDtMHH/eMfc3NmhssyRV27euvANc/WVrxCHdgieGe3YsLO7Z0Yo53h4aGWuWfeZuqpJ29VLl8zvfuev2a2ltTiPlPyXd++an/70XeB5bkFCS9T91a27ZufJAe8LTMiQ9eEXB9aZv1rirbB7hH7pzdO2Mmn47c2b2sF4zm0Nk/BMrdk17aU10+qsmivbG+a1C+umQwVSm4C6CbSVoUt4DS3arXc0kI56pF01oCtlveoXQ3UiOU7WbNbUxJ00w1oCHYyKWQnyh5PRdBIdTOJpiaGbm/ksyNrpq81mdqfX04hAdeA9V+4f/B7o/WMA6I0L7kp/7LnLoe9NKtW4jMMyd2o4OjUzd2rf+No/CK9e/p1qkZY+ptvDDrjj6VSNzYTn4HFqTT4NS+cfQla7jNVKKy30W5rBPc12l1PaHz02jx//lekfXjdxcmivLYaV5HbAj9Y+Icin7+nq4s88X6xdoSGjRMezoY1Ci7V0ApRbKsj9CDTU115tXfM+TKw5hDkoB8I92m2Yw8OanZyQjI7N4fob5qP2XzNDFKVz6rTJCfgf9x6aL5tdU2u3qUiu0b7jGuGonXsVR2rmioZCJc5GzWgZODNPzGF/aP6Hf/k/m49++cho7ZezW7G5drFt1zUM3YbdXUI9v5rTqMquAf2ao7jIKLKbB6TVmMf9h+bO4WPTBwUPh4kZgnxbjXPmytY1M5pr/mhIJWzaJd80+CuORmZ0fGzlpKA0pmS91zZfe+Ma6ZybPVBWOycUfNfiPdpcVbPxt8jPBFn97z/6iR2dp52BdUi+NoNPj0VejblycQtZ8B0Aunlzz+zu9p8+8fzo9U6Z7/2dv2Uunlu3Y2o06KsdAiLcE2o3m02bTo3f1hccf95plViccpqmRa1SyWudBog3T8OKj4HKkhLfwseX2R1EsV9WcXgns/FhllrUPga1UTaL2ifKzeH8Hsp944Zxej3tanbWnTamnl/W/GKeBPncrWK2qxdOfzv45tf/8wBF1pRJ4bMLIcFZdxxMszOdT23/lRZ3sdiNYDRA6OVDl4RYi3sacGXMZHJkdh58aO7c/oUZTO7ba7qvHck8rUX+UjB46/q7uGyffdoHyzva/aEhjeaAX+sx0wmXeazJ18xEnNq7MJl45tNPNSAsNFXC21n/innPXNPjxmsu1m/+J8s75ivejglRSkWkCRfryyv2nqaA2bySwO4yloE0KN3D4cB8+OkN88/e+QPSOTOXLxvMsyZqdKFZHRPyT3nDVnFf5l6oTTJlZdyQT83VzKAPA7Mz3DNHk8hMMhfFnpm9nYk52jPmzPo2VErvK8seuSFifih+7QChSSK61EGBtAi97mkdQPtPcWVUlMnM7Bw9Ib0z8wbo3mmG5l/96E8szVLZafTkyWHV21pB+828cmbddLsgbqjlHDLz4YcPXqwD9lhe3jZ/77vfMW9cu2xWljtmQjzLnaoZJhFywOqQbx1a2QxnwpY1fLyM41jzFst64BSOF+Zq6y8rak6ez73Qn0+OJ7N7/cPZZlCZT4skjQ5MNt/aynug9vXr18svKLf+SMHFvdduXIVmjFxnbebWo7kXRbm/vv6G/+1v/5fIseWTewsvLi4+ii5W4ghlEbZjUUgIxKFrGhSmP3yzh/Z+8RvwxaBhUe/ZHY2+42M62Dfvf/xzc/Pez7iEENAxTQRQE7e6WheH3iEORXMS8Mk1CJUWzm/wW08P8FV0uQvn9n3FqZAU8+KNRzvG3Ly7SMX+2lvmF9G22T5/njykpj+NzD9a3TdvBTxEQrp1OHqjTtoDLILW0tNvzm7Xvr+6ts17kdmBQvyLP/xD8/HN983rlwKzva01QnzTI/4G9OgkF/ZIB/x5npGUu5Lh/v7AHCALcBbuqhRzrT83v/j5wOavTlh6h5C5s3izodVjeb7R6EmcUIC5fS6QvLlAlqAAPEH4kaaSIZvrpFVxbW8vZvHcu0denx2fS+nnfmol33Pb8Gw+Feb71/fNYDB9endx/Na13zLnzyHPtTXC3zbdnkqF+EmI3ovI1/MyJcxuQ6vKlqJKK522FLzAcS461QA7W+Zl5qRO4Gc7RwfpdHScRgPcivYoPz1q56sg9glqK6wXlVvHFxQcp7aS54lbli33d7/137itU6fccjJxeduFEgi7HcyWfW+OglPxOBYIqj28Tw6teqSrGnb7FF8Xx+IFe2DhPnfcfXLPfPLJH5l+/4Z9TCbw+fH8x7MQ+ILVs59dzkWMpEOx8r8b4lA+vRYvPmwoWGjiMebJbmL6m9807yfnTff8OTPgRvLkifn752PzN7oDE/ZCwugRVPw0FMxut0fautzr2RkyWvl1sPvEvPfJe+ZHP/pfuUa8m4pHU+Vqpsv9RbpCwiFiRc4nt3hGisklfmuj/sGgb/o4l5JirPHOvHb3XkI6B+b8ZtfcuJEswrVh6dDfRcoUnv4sYlpc0yx5HQr/RA463iPzAwSnMtLxYrktjqfP8rH4RnxW0Ik5px0tuKhsaNfpkx0OTo7f/vJvm95mj2+hffbqa+dtMk+KXY+rrE7il3wkd8CsfGVr0xxOJmWV721XnRtl3m3Wc2h+Pi4Oc7ec549vT/J7KPTbzxT791FNDSBVOwlKamNZHFZJ1YJyjieurx6Y9XhYNpub5Wuv/VfluStXihQeNC/LvALzDzwvTah6TllCjmqpnyRpOdN41Zk9V9rt1KlW0/nxcZq7bhrkeerW6yk05vk5GqVlEKQlYYScCstpcgZl6vud9Ny5y2mn0k2H8TSdTOI0CFywR6fGdS3O7OS0q/Nw8ok80moRphi1tI/ZyiqEWXipW/h2ZK1TLdO2U6ZTTich7uXS9i7eNmfTvbiWmnNn00qjngb1WvrVVppeaJDPrJECGiCGw6eTNhvttF7fSE3TTcN6mC6vLqWVuJJ+8sn76aPDj9NGOUhrPZd4cReJ16+GqZvlaZCR34xw8CGHk311MyOLMG3XglTj+mfTOJ37E3xqNf/6qfGStAiJw3PT8fE8PXulloaOk+7fRt7q/qtLlsjdbadNZIoJR45uOklHaZxCplMn9cMwTZG/TvynNKzlxFVLJ3Gc3j8ABTWgyFPvZAM5T5CjNQZPz5CzkuKYwHs7aaWSYJj5bYJ0MBmlh4OET2SsRQc/914zffXy6TQMV9N220t76Mjaykbq+n660V5KC7y2GvlzHD/V6LtGtZHmNSedHSVpb6s7d2vV1I3MvBk05lldo2ShBZU8myaVrFPt5nEvzvvlnWI8bpVScOJEd1Fxjt///d+3ny8it45nv084+NWrv+d8b2vL2T99ulKr1Zz9/X1Hn3qGWv7seWre87D2943BFOnQsgPmQBtvLw77+9nx7OrTT/1+8f7iOOD9/f3rfP7Yfv+1x9NXvxjCi4c2JHx+PAuNcH98cM38xHzbrF5Vn62eOjDfN9fN23xqS6e1k/DtlzW7HbP9vXqVJw5A0x+b/esLAZ8cun4S49rTCbw69g/2n91b08roPKKnFunZ574+n8tNx40bPH+Vp7j4zo9v8MnbNuhF+ItDbzwPycb97Lbien5cJ88Kc3EQNoF9Ub5PX34azPPbLz/38rFqvv3tq6iB5KR0LqSwdiK0p4dm4OvQdUlE/y+++irIi2Nh1s2sG5f482al2y1n02kZr4/KtbUQpX5cHhxcK084tg2E4wS1dbys3DpeUPDfs9+vXbvmkDj7vdW66Zi/NOZOr/eFd/F+vxjeZ5+R2hfGIf6/PD4jvFt2+v6LW/u8dFx4vmrtrZceu/DiPCRuvnj7M976159911z47sVn7/3Xunph8cPO8iArF/SH4xb3PvvsJARNuz75/vk47PE03ov84y37/cV7L0uIXD4PTgev63G9qWd/+MOTmy/E9fT43JUX8/viQWD/+iT+p4dkc+ula88PhfPr7n3xUFgnsr5I+dtv/DmZKXOSj5NPHfq+ublZXuWTqmv0qSPp963Cji9dsp9UQKvU+v7rFFvHF5Xx+QFLeP4sgTx7Vsr+9Ov/j8c75p2nU/gXh/aHsB8vHDzz9Nv33+HGi/e4sbj3+TDe0UN67ullfdVV8/3nLz+7/WL8z29/4dBjL7z+mx8vBK/wP5/fz0evYxHHbxbRy2H9f31oNsyLx7NfLwviNxTO94XQfOpEGT+vxC8p9cnxf6ukKPh/AIr86w6HjC2+2dz9yiz+6uPkvS8eXwzkhTr+/CAABfEbxXsS1/+D9NnjV7z369P9H+7xLPkvC+tZ4enaM2n+xsevU+rFYcz/BYEr4i3NXmCxAAAAAElFTkSuQmCC"/>
          <p:cNvSpPr>
            <a:spLocks noChangeAspect="1" noChangeArrowheads="1"/>
          </p:cNvSpPr>
          <p:nvPr/>
        </p:nvSpPr>
        <p:spPr bwMode="auto">
          <a:xfrm>
            <a:off x="15875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a:p>
        </p:txBody>
      </p:sp>
      <p:pic>
        <p:nvPicPr>
          <p:cNvPr id="14" name="Tijdelijke aanduiding voor inhoud 13" descr="Schermopname"/>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bwMode="auto">
          <a:xfrm>
            <a:off x="534290" y="413178"/>
            <a:ext cx="4036119" cy="3130677"/>
          </a:xfrm>
          <a:prstGeom prst="rect">
            <a:avLst/>
          </a:prstGeom>
          <a:noFill/>
          <a:extLst>
            <a:ext uri="{909E8E84-426E-40DD-AFC4-6F175D3DCCD1}">
              <a14:hiddenFill xmlns:a14="http://schemas.microsoft.com/office/drawing/2010/main">
                <a:solidFill>
                  <a:srgbClr val="FFFFFF"/>
                </a:solidFill>
              </a14:hiddenFill>
            </a:ext>
          </a:extLst>
        </p:spPr>
      </p:pic>
      <p:pic>
        <p:nvPicPr>
          <p:cNvPr id="15" name="Afbeelding 14" descr="Schermopnam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16611" y="1163349"/>
            <a:ext cx="6249669" cy="2210249"/>
          </a:xfrm>
          <a:prstGeom prst="rect">
            <a:avLst/>
          </a:prstGeom>
        </p:spPr>
      </p:pic>
      <p:pic>
        <p:nvPicPr>
          <p:cNvPr id="16" name="Afbeelding 15" descr="Schermopname"/>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0636" y="4674941"/>
            <a:ext cx="1340134" cy="1353019"/>
          </a:xfrm>
          <a:prstGeom prst="rect">
            <a:avLst/>
          </a:prstGeom>
        </p:spPr>
      </p:pic>
      <p:pic>
        <p:nvPicPr>
          <p:cNvPr id="17" name="Afbeelding 16" descr="Schermopname"/>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66428" y="4636930"/>
            <a:ext cx="2387723" cy="1809843"/>
          </a:xfrm>
          <a:prstGeom prst="rect">
            <a:avLst/>
          </a:prstGeom>
        </p:spPr>
      </p:pic>
      <p:pic>
        <p:nvPicPr>
          <p:cNvPr id="18" name="Afbeelding 17" descr="Schermopname"/>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19199" y="4641590"/>
            <a:ext cx="1682619" cy="1560983"/>
          </a:xfrm>
          <a:prstGeom prst="rect">
            <a:avLst/>
          </a:prstGeom>
        </p:spPr>
      </p:pic>
      <p:pic>
        <p:nvPicPr>
          <p:cNvPr id="24" name="Afbeelding 23" descr="Schermopname"/>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66866" y="4435680"/>
            <a:ext cx="2480242" cy="2212342"/>
          </a:xfrm>
          <a:prstGeom prst="rect">
            <a:avLst/>
          </a:prstGeom>
        </p:spPr>
      </p:pic>
      <p:sp>
        <p:nvSpPr>
          <p:cNvPr id="26" name="Tekstvak 25"/>
          <p:cNvSpPr txBox="1"/>
          <p:nvPr/>
        </p:nvSpPr>
        <p:spPr>
          <a:xfrm>
            <a:off x="747741" y="3665988"/>
            <a:ext cx="1414684" cy="584775"/>
          </a:xfrm>
          <a:prstGeom prst="rect">
            <a:avLst/>
          </a:prstGeom>
          <a:noFill/>
        </p:spPr>
        <p:txBody>
          <a:bodyPr wrap="square" rtlCol="0">
            <a:spAutoFit/>
          </a:bodyPr>
          <a:lstStyle/>
          <a:p>
            <a:r>
              <a:rPr lang="nl-BE" sz="3200" dirty="0" smtClean="0"/>
              <a:t>      a.</a:t>
            </a:r>
            <a:endParaRPr lang="nl-BE" sz="3200" dirty="0"/>
          </a:p>
        </p:txBody>
      </p:sp>
      <p:sp>
        <p:nvSpPr>
          <p:cNvPr id="27" name="Tekstvak 26"/>
          <p:cNvSpPr txBox="1"/>
          <p:nvPr/>
        </p:nvSpPr>
        <p:spPr>
          <a:xfrm>
            <a:off x="2518348" y="3611656"/>
            <a:ext cx="2052062" cy="584775"/>
          </a:xfrm>
          <a:prstGeom prst="rect">
            <a:avLst/>
          </a:prstGeom>
          <a:noFill/>
        </p:spPr>
        <p:txBody>
          <a:bodyPr wrap="square" rtlCol="0">
            <a:spAutoFit/>
          </a:bodyPr>
          <a:lstStyle/>
          <a:p>
            <a:r>
              <a:rPr lang="nl-BE" sz="3200" dirty="0" smtClean="0"/>
              <a:t>+        b.</a:t>
            </a:r>
            <a:endParaRPr lang="nl-BE" sz="3200" dirty="0"/>
          </a:p>
        </p:txBody>
      </p:sp>
      <p:sp>
        <p:nvSpPr>
          <p:cNvPr id="29" name="Tekstvak 28"/>
          <p:cNvSpPr txBox="1"/>
          <p:nvPr/>
        </p:nvSpPr>
        <p:spPr>
          <a:xfrm>
            <a:off x="5154151" y="3568450"/>
            <a:ext cx="2052062" cy="584775"/>
          </a:xfrm>
          <a:prstGeom prst="rect">
            <a:avLst/>
          </a:prstGeom>
          <a:noFill/>
        </p:spPr>
        <p:txBody>
          <a:bodyPr wrap="square" rtlCol="0">
            <a:spAutoFit/>
          </a:bodyPr>
          <a:lstStyle/>
          <a:p>
            <a:r>
              <a:rPr lang="nl-BE" sz="3200" dirty="0" smtClean="0"/>
              <a:t>+        c.</a:t>
            </a:r>
            <a:endParaRPr lang="nl-BE" sz="3200" dirty="0"/>
          </a:p>
        </p:txBody>
      </p:sp>
      <p:sp>
        <p:nvSpPr>
          <p:cNvPr id="30" name="Tekstvak 29"/>
          <p:cNvSpPr txBox="1"/>
          <p:nvPr/>
        </p:nvSpPr>
        <p:spPr>
          <a:xfrm>
            <a:off x="7966866" y="3542144"/>
            <a:ext cx="2052062" cy="584775"/>
          </a:xfrm>
          <a:prstGeom prst="rect">
            <a:avLst/>
          </a:prstGeom>
          <a:noFill/>
        </p:spPr>
        <p:txBody>
          <a:bodyPr wrap="square" rtlCol="0">
            <a:spAutoFit/>
          </a:bodyPr>
          <a:lstStyle/>
          <a:p>
            <a:r>
              <a:rPr lang="nl-BE" sz="3200" dirty="0"/>
              <a:t>=</a:t>
            </a:r>
            <a:r>
              <a:rPr lang="nl-BE" sz="3200" dirty="0" smtClean="0"/>
              <a:t>        d.</a:t>
            </a:r>
            <a:endParaRPr lang="nl-BE" sz="3200" dirty="0"/>
          </a:p>
        </p:txBody>
      </p:sp>
      <p:sp>
        <p:nvSpPr>
          <p:cNvPr id="31" name="Rechthoek 30"/>
          <p:cNvSpPr/>
          <p:nvPr/>
        </p:nvSpPr>
        <p:spPr>
          <a:xfrm>
            <a:off x="5416610" y="1133358"/>
            <a:ext cx="6098489" cy="578429"/>
          </a:xfrm>
          <a:prstGeom prst="rect">
            <a:avLst/>
          </a:prstGeom>
          <a:solidFill>
            <a:schemeClr val="bg1"/>
          </a:solidFill>
          <a:ln>
            <a:noFill/>
          </a:ln>
        </p:spPr>
        <p:txBody>
          <a:bodyPr wrap="square" lIns="0" tIns="0" rIns="0" bIns="0" rtlCol="0" anchor="ctr">
            <a:spAutoFit/>
          </a:bodyPr>
          <a:lstStyle/>
          <a:p>
            <a:pPr algn="l"/>
            <a:endParaRPr lang="nl-BE" sz="1600" b="1" dirty="0" err="1">
              <a:latin typeface="+mj-lt"/>
            </a:endParaRPr>
          </a:p>
        </p:txBody>
      </p:sp>
      <p:sp>
        <p:nvSpPr>
          <p:cNvPr id="33" name="Rechthoek 32"/>
          <p:cNvSpPr/>
          <p:nvPr/>
        </p:nvSpPr>
        <p:spPr>
          <a:xfrm>
            <a:off x="5429233" y="1587869"/>
            <a:ext cx="6073242" cy="845541"/>
          </a:xfrm>
          <a:prstGeom prst="rect">
            <a:avLst/>
          </a:prstGeom>
          <a:solidFill>
            <a:schemeClr val="bg1"/>
          </a:solidFill>
          <a:ln>
            <a:noFill/>
          </a:ln>
        </p:spPr>
        <p:txBody>
          <a:bodyPr wrap="square" lIns="0" tIns="0" rIns="0" bIns="0" rtlCol="0" anchor="ctr">
            <a:spAutoFit/>
          </a:bodyPr>
          <a:lstStyle/>
          <a:p>
            <a:pPr algn="l"/>
            <a:endParaRPr lang="nl-BE" sz="1600" b="1" dirty="0" err="1">
              <a:latin typeface="+mj-lt"/>
            </a:endParaRPr>
          </a:p>
        </p:txBody>
      </p:sp>
      <p:sp>
        <p:nvSpPr>
          <p:cNvPr id="34" name="Rechthoek 33"/>
          <p:cNvSpPr/>
          <p:nvPr/>
        </p:nvSpPr>
        <p:spPr>
          <a:xfrm>
            <a:off x="5416610" y="2098427"/>
            <a:ext cx="6098489" cy="578429"/>
          </a:xfrm>
          <a:prstGeom prst="rect">
            <a:avLst/>
          </a:prstGeom>
          <a:solidFill>
            <a:schemeClr val="bg1"/>
          </a:solidFill>
          <a:ln>
            <a:noFill/>
          </a:ln>
        </p:spPr>
        <p:txBody>
          <a:bodyPr wrap="square" lIns="0" tIns="0" rIns="0" bIns="0" rtlCol="0" anchor="ctr">
            <a:spAutoFit/>
          </a:bodyPr>
          <a:lstStyle/>
          <a:p>
            <a:pPr algn="l"/>
            <a:endParaRPr lang="nl-BE" sz="1600" b="1" dirty="0" err="1">
              <a:latin typeface="+mj-lt"/>
            </a:endParaRPr>
          </a:p>
        </p:txBody>
      </p:sp>
      <p:sp>
        <p:nvSpPr>
          <p:cNvPr id="35" name="Rechthoek 34"/>
          <p:cNvSpPr/>
          <p:nvPr/>
        </p:nvSpPr>
        <p:spPr>
          <a:xfrm>
            <a:off x="5416611" y="2691168"/>
            <a:ext cx="6098489" cy="578429"/>
          </a:xfrm>
          <a:prstGeom prst="rect">
            <a:avLst/>
          </a:prstGeom>
          <a:solidFill>
            <a:schemeClr val="bg1"/>
          </a:solidFill>
          <a:ln>
            <a:noFill/>
          </a:ln>
        </p:spPr>
        <p:txBody>
          <a:bodyPr wrap="square" lIns="0" tIns="0" rIns="0" bIns="0" rtlCol="0" anchor="ctr">
            <a:spAutoFit/>
          </a:bodyPr>
          <a:lstStyle/>
          <a:p>
            <a:pPr algn="l"/>
            <a:endParaRPr lang="nl-BE" sz="1600" b="1" dirty="0" err="1">
              <a:latin typeface="+mj-lt"/>
            </a:endParaRPr>
          </a:p>
        </p:txBody>
      </p:sp>
    </p:spTree>
    <p:extLst>
      <p:ext uri="{BB962C8B-B14F-4D97-AF65-F5344CB8AC3E}">
        <p14:creationId xmlns:p14="http://schemas.microsoft.com/office/powerpoint/2010/main" val="3177052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33"/>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34"/>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0" nodeType="clickEffect">
                                  <p:stCondLst>
                                    <p:cond delay="0"/>
                                  </p:stCondLst>
                                  <p:childTnLst>
                                    <p:set>
                                      <p:cBhvr>
                                        <p:cTn id="42" dur="1" fill="hold">
                                          <p:stCondLst>
                                            <p:cond delay="0"/>
                                          </p:stCondLst>
                                        </p:cTn>
                                        <p:tgtEl>
                                          <p:spTgt spid="35"/>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9" grpId="0"/>
      <p:bldP spid="30" grpId="0"/>
      <p:bldP spid="31" grpId="0" animBg="1"/>
      <p:bldP spid="33" grpId="0" animBg="1"/>
      <p:bldP spid="34" grpId="0" animBg="1"/>
      <p:bldP spid="3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                         d. feedbacklussen</a:t>
            </a:r>
            <a:endParaRPr lang="nl-BE" dirty="0"/>
          </a:p>
        </p:txBody>
      </p:sp>
      <p:sp>
        <p:nvSpPr>
          <p:cNvPr id="3" name="Tijdelijke aanduiding voor inhoud 2"/>
          <p:cNvSpPr>
            <a:spLocks noGrp="1"/>
          </p:cNvSpPr>
          <p:nvPr>
            <p:ph idx="1"/>
          </p:nvPr>
        </p:nvSpPr>
        <p:spPr>
          <a:xfrm>
            <a:off x="2129666" y="1233974"/>
            <a:ext cx="9281274" cy="4327516"/>
          </a:xfrm>
        </p:spPr>
        <p:txBody>
          <a:bodyPr/>
          <a:lstStyle/>
          <a:p>
            <a:r>
              <a:rPr lang="nl-BE" dirty="0"/>
              <a:t> </a:t>
            </a:r>
            <a:r>
              <a:rPr lang="nl-BE" dirty="0" smtClean="0"/>
              <a:t>L:</a:t>
            </a:r>
            <a:r>
              <a:rPr lang="nl-BE" dirty="0"/>
              <a:t> </a:t>
            </a:r>
            <a:r>
              <a:rPr lang="nl-BE" dirty="0" smtClean="0"/>
              <a:t>Ik zie dat je bal niet meer stuitert. Hoe komt dat?</a:t>
            </a:r>
          </a:p>
          <a:p>
            <a:r>
              <a:rPr lang="nl-BE" dirty="0" smtClean="0"/>
              <a:t>K: Hij is plat.</a:t>
            </a:r>
          </a:p>
          <a:p>
            <a:r>
              <a:rPr lang="nl-BE" dirty="0" smtClean="0"/>
              <a:t>L</a:t>
            </a:r>
            <a:r>
              <a:rPr lang="nl-BE" b="1" dirty="0" smtClean="0"/>
              <a:t>: Plat? Een bal is toch rond? </a:t>
            </a:r>
          </a:p>
          <a:p>
            <a:r>
              <a:rPr lang="nl-BE" dirty="0" smtClean="0"/>
              <a:t>K: Er zit niet genoeg lucht meer in. Kijk.</a:t>
            </a:r>
          </a:p>
          <a:p>
            <a:r>
              <a:rPr lang="nl-BE" dirty="0" smtClean="0"/>
              <a:t>L: (voelt aan de deuk). O ja: je kan er een deuk induwen.  Dat kan alleen maar als er niet genoeg lucht in de bal zit. En als er niet genoeg lucht meer in zit, dan stuitert de bal niet goed meer.</a:t>
            </a:r>
          </a:p>
          <a:p>
            <a:r>
              <a:rPr lang="nl-BE" b="1" dirty="0" smtClean="0"/>
              <a:t>Wat moeten we nu doen?</a:t>
            </a:r>
          </a:p>
          <a:p>
            <a:r>
              <a:rPr lang="nl-BE" dirty="0" smtClean="0"/>
              <a:t>K: opblazen.</a:t>
            </a:r>
          </a:p>
        </p:txBody>
      </p:sp>
      <p:sp>
        <p:nvSpPr>
          <p:cNvPr id="4" name="Tijdelijke aanduiding voor voettekst 3"/>
          <p:cNvSpPr>
            <a:spLocks noGrp="1"/>
          </p:cNvSpPr>
          <p:nvPr>
            <p:ph type="ftr" sz="quarter" idx="11"/>
          </p:nvPr>
        </p:nvSpPr>
        <p:spPr/>
        <p:txBody>
          <a:bodyPr/>
          <a:lstStyle/>
          <a:p>
            <a:r>
              <a:rPr lang="nl-BE" dirty="0" smtClean="0"/>
              <a:t>12-11-19</a:t>
            </a:r>
            <a:endParaRPr lang="nl-BE" dirty="0"/>
          </a:p>
        </p:txBody>
      </p:sp>
      <p:sp>
        <p:nvSpPr>
          <p:cNvPr id="5" name="Tijdelijke aanduiding voor dianummer 4"/>
          <p:cNvSpPr>
            <a:spLocks noGrp="1"/>
          </p:cNvSpPr>
          <p:nvPr>
            <p:ph type="sldNum" sz="quarter" idx="12"/>
          </p:nvPr>
        </p:nvSpPr>
        <p:spPr/>
        <p:txBody>
          <a:bodyPr/>
          <a:lstStyle/>
          <a:p>
            <a:fld id="{FF88DA20-ED00-471C-9170-60F590CB400A}" type="slidenum">
              <a:rPr lang="nl-BE" smtClean="0"/>
              <a:t>19</a:t>
            </a:fld>
            <a:endParaRPr lang="nl-BE"/>
          </a:p>
        </p:txBody>
      </p:sp>
      <p:sp>
        <p:nvSpPr>
          <p:cNvPr id="6" name="Tijdelijke aanduiding voor tekst 5"/>
          <p:cNvSpPr>
            <a:spLocks noGrp="1"/>
          </p:cNvSpPr>
          <p:nvPr>
            <p:ph type="body" sz="quarter" idx="13"/>
          </p:nvPr>
        </p:nvSpPr>
        <p:spPr/>
        <p:txBody>
          <a:bodyPr/>
          <a:lstStyle/>
          <a:p>
            <a:endParaRPr lang="nl-BE"/>
          </a:p>
        </p:txBody>
      </p:sp>
      <p:pic>
        <p:nvPicPr>
          <p:cNvPr id="7" name="Afbeelding 6" descr="Schermopnam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9916" y="127803"/>
            <a:ext cx="2480242" cy="2212342"/>
          </a:xfrm>
          <a:prstGeom prst="rect">
            <a:avLst/>
          </a:prstGeom>
        </p:spPr>
      </p:pic>
    </p:spTree>
    <p:extLst>
      <p:ext uri="{BB962C8B-B14F-4D97-AF65-F5344CB8AC3E}">
        <p14:creationId xmlns:p14="http://schemas.microsoft.com/office/powerpoint/2010/main" val="29793651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xmlns="" id="{D718ED56-9B95-423B-8216-9F178AD2C330}"/>
              </a:ext>
            </a:extLst>
          </p:cNvPr>
          <p:cNvSpPr>
            <a:spLocks noGrp="1"/>
          </p:cNvSpPr>
          <p:nvPr>
            <p:ph type="ctrTitle"/>
          </p:nvPr>
        </p:nvSpPr>
        <p:spPr/>
        <p:txBody>
          <a:bodyPr/>
          <a:lstStyle/>
          <a:p>
            <a:r>
              <a:rPr lang="nl-BE" dirty="0" smtClean="0"/>
              <a:t>Meer taal, meer denken </a:t>
            </a:r>
            <a:br>
              <a:rPr lang="nl-BE" dirty="0" smtClean="0"/>
            </a:br>
            <a:r>
              <a:rPr lang="nl-BE" dirty="0" smtClean="0"/>
              <a:t>en meer onderwijstijd</a:t>
            </a:r>
            <a:endParaRPr lang="nl-BE" dirty="0"/>
          </a:p>
        </p:txBody>
      </p:sp>
      <p:sp>
        <p:nvSpPr>
          <p:cNvPr id="5" name="Ondertitel 4">
            <a:extLst>
              <a:ext uri="{FF2B5EF4-FFF2-40B4-BE49-F238E27FC236}">
                <a16:creationId xmlns:a16="http://schemas.microsoft.com/office/drawing/2014/main" xmlns="" id="{124F62E7-84EB-4132-BAC4-04FD56CAD6C3}"/>
              </a:ext>
            </a:extLst>
          </p:cNvPr>
          <p:cNvSpPr>
            <a:spLocks noGrp="1"/>
          </p:cNvSpPr>
          <p:nvPr>
            <p:ph type="subTitle" idx="1"/>
          </p:nvPr>
        </p:nvSpPr>
        <p:spPr>
          <a:xfrm>
            <a:off x="861246" y="2954249"/>
            <a:ext cx="9144000" cy="544660"/>
          </a:xfrm>
        </p:spPr>
        <p:txBody>
          <a:bodyPr/>
          <a:lstStyle/>
          <a:p>
            <a:r>
              <a:rPr lang="nl-BE" dirty="0" smtClean="0"/>
              <a:t>Met focus op: routines en vaak terugkerende onderwijsactiviteiten</a:t>
            </a:r>
            <a:endParaRPr lang="nl-BE" dirty="0"/>
          </a:p>
        </p:txBody>
      </p:sp>
      <p:sp>
        <p:nvSpPr>
          <p:cNvPr id="6" name="Tijdelijke aanduiding voor tekst 5">
            <a:extLst>
              <a:ext uri="{FF2B5EF4-FFF2-40B4-BE49-F238E27FC236}">
                <a16:creationId xmlns:a16="http://schemas.microsoft.com/office/drawing/2014/main" xmlns="" id="{18169475-DD59-4D84-BD2E-FA0DFEC69FA8}"/>
              </a:ext>
            </a:extLst>
          </p:cNvPr>
          <p:cNvSpPr>
            <a:spLocks noGrp="1"/>
          </p:cNvSpPr>
          <p:nvPr>
            <p:ph type="body" sz="quarter" idx="13"/>
          </p:nvPr>
        </p:nvSpPr>
        <p:spPr/>
        <p:txBody>
          <a:bodyPr/>
          <a:lstStyle/>
          <a:p>
            <a:r>
              <a:rPr lang="nl-BE" dirty="0" smtClean="0"/>
              <a:t>Marlies Algoet </a:t>
            </a:r>
            <a:r>
              <a:rPr lang="nl-BE" b="0" dirty="0" smtClean="0"/>
              <a:t>&amp; Evelien </a:t>
            </a:r>
            <a:r>
              <a:rPr lang="nl-BE" b="0" dirty="0" err="1" smtClean="0"/>
              <a:t>Gheeraerts</a:t>
            </a:r>
            <a:endParaRPr lang="nl-BE" b="0" dirty="0"/>
          </a:p>
        </p:txBody>
      </p:sp>
      <p:sp>
        <p:nvSpPr>
          <p:cNvPr id="7" name="Tijdelijke aanduiding voor tekst 6">
            <a:extLst>
              <a:ext uri="{FF2B5EF4-FFF2-40B4-BE49-F238E27FC236}">
                <a16:creationId xmlns:a16="http://schemas.microsoft.com/office/drawing/2014/main" xmlns="" id="{38443782-7588-4BA1-A888-94A8DEFEE0F0}"/>
              </a:ext>
            </a:extLst>
          </p:cNvPr>
          <p:cNvSpPr>
            <a:spLocks noGrp="1"/>
          </p:cNvSpPr>
          <p:nvPr>
            <p:ph type="body" sz="quarter" idx="14"/>
          </p:nvPr>
        </p:nvSpPr>
        <p:spPr>
          <a:xfrm>
            <a:off x="1440603" y="4493299"/>
            <a:ext cx="4662487" cy="804062"/>
          </a:xfrm>
        </p:spPr>
        <p:txBody>
          <a:bodyPr/>
          <a:lstStyle/>
          <a:p>
            <a:r>
              <a:rPr lang="nl-BE" dirty="0" smtClean="0"/>
              <a:t>12-11-2019: 13.15 tot 14.30</a:t>
            </a:r>
            <a:endParaRPr lang="nl-BE" dirty="0"/>
          </a:p>
        </p:txBody>
      </p:sp>
      <p:sp>
        <p:nvSpPr>
          <p:cNvPr id="8" name="Tijdelijke aanduiding voor voettekst 7">
            <a:extLst>
              <a:ext uri="{FF2B5EF4-FFF2-40B4-BE49-F238E27FC236}">
                <a16:creationId xmlns:a16="http://schemas.microsoft.com/office/drawing/2014/main" xmlns="" id="{83EA1070-FA06-4A00-A759-4ACED8B01CF2}"/>
              </a:ext>
            </a:extLst>
          </p:cNvPr>
          <p:cNvSpPr>
            <a:spLocks noGrp="1"/>
          </p:cNvSpPr>
          <p:nvPr>
            <p:ph type="ftr" sz="quarter" idx="11"/>
          </p:nvPr>
        </p:nvSpPr>
        <p:spPr/>
        <p:txBody>
          <a:bodyPr/>
          <a:lstStyle/>
          <a:p>
            <a:r>
              <a:rPr lang="nl-BE" smtClean="0"/>
              <a:t>12-11-19</a:t>
            </a:r>
            <a:endParaRPr lang="nl-BE" dirty="0"/>
          </a:p>
        </p:txBody>
      </p:sp>
      <p:sp>
        <p:nvSpPr>
          <p:cNvPr id="9" name="Tijdelijke aanduiding voor dianummer 8">
            <a:extLst>
              <a:ext uri="{FF2B5EF4-FFF2-40B4-BE49-F238E27FC236}">
                <a16:creationId xmlns:a16="http://schemas.microsoft.com/office/drawing/2014/main" xmlns="" id="{FC613BBA-66FF-4B29-8641-2A8DBF9F46A4}"/>
              </a:ext>
            </a:extLst>
          </p:cNvPr>
          <p:cNvSpPr>
            <a:spLocks noGrp="1"/>
          </p:cNvSpPr>
          <p:nvPr>
            <p:ph type="sldNum" sz="quarter" idx="12"/>
          </p:nvPr>
        </p:nvSpPr>
        <p:spPr/>
        <p:txBody>
          <a:bodyPr/>
          <a:lstStyle/>
          <a:p>
            <a:fld id="{FF88DA20-ED00-471C-9170-60F590CB400A}" type="slidenum">
              <a:rPr lang="nl-BE" smtClean="0"/>
              <a:pPr/>
              <a:t>2</a:t>
            </a:fld>
            <a:endParaRPr lang="nl-BE" dirty="0"/>
          </a:p>
        </p:txBody>
      </p:sp>
      <p:pic>
        <p:nvPicPr>
          <p:cNvPr id="10" name="Afbeelding 9"/>
          <p:cNvPicPr/>
          <p:nvPr/>
        </p:nvPicPr>
        <p:blipFill>
          <a:blip r:embed="rId3" cstate="print">
            <a:extLst>
              <a:ext uri="{28A0092B-C50C-407E-A947-70E740481C1C}">
                <a14:useLocalDpi xmlns:a14="http://schemas.microsoft.com/office/drawing/2010/main" val="0"/>
              </a:ext>
            </a:extLst>
          </a:blip>
          <a:stretch>
            <a:fillRect/>
          </a:stretch>
        </p:blipFill>
        <p:spPr>
          <a:xfrm>
            <a:off x="6103090" y="3581144"/>
            <a:ext cx="4034155" cy="2770761"/>
          </a:xfrm>
          <a:prstGeom prst="rect">
            <a:avLst/>
          </a:prstGeom>
        </p:spPr>
      </p:pic>
    </p:spTree>
    <p:extLst>
      <p:ext uri="{BB962C8B-B14F-4D97-AF65-F5344CB8AC3E}">
        <p14:creationId xmlns:p14="http://schemas.microsoft.com/office/powerpoint/2010/main" val="14102896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BE" dirty="0"/>
          </a:p>
        </p:txBody>
      </p:sp>
      <p:sp>
        <p:nvSpPr>
          <p:cNvPr id="3" name="Tijdelijke aanduiding voor inhoud 2"/>
          <p:cNvSpPr>
            <a:spLocks noGrp="1"/>
          </p:cNvSpPr>
          <p:nvPr>
            <p:ph idx="1"/>
          </p:nvPr>
        </p:nvSpPr>
        <p:spPr>
          <a:xfrm>
            <a:off x="1630326" y="954000"/>
            <a:ext cx="9281274" cy="4780185"/>
          </a:xfrm>
        </p:spPr>
        <p:txBody>
          <a:bodyPr/>
          <a:lstStyle/>
          <a:p>
            <a:r>
              <a:rPr lang="nl-BE" dirty="0" smtClean="0"/>
              <a:t>L: O </a:t>
            </a:r>
            <a:r>
              <a:rPr lang="nl-BE" dirty="0"/>
              <a:t>ja: goed idee: </a:t>
            </a:r>
            <a:r>
              <a:rPr lang="nl-BE" dirty="0" smtClean="0"/>
              <a:t>opblazen. Als </a:t>
            </a:r>
            <a:r>
              <a:rPr lang="nl-BE" dirty="0"/>
              <a:t>we de bal opblazen, brengen we er weer meer lucht in</a:t>
            </a:r>
            <a:r>
              <a:rPr lang="nl-BE" dirty="0" smtClean="0"/>
              <a:t>.</a:t>
            </a:r>
          </a:p>
          <a:p>
            <a:r>
              <a:rPr lang="nl-BE" b="1" dirty="0" smtClean="0"/>
              <a:t>L: Hoe gaan we de bal opblazen?</a:t>
            </a:r>
          </a:p>
          <a:p>
            <a:r>
              <a:rPr lang="nl-BE" dirty="0" smtClean="0"/>
              <a:t>K: Met een pomp.</a:t>
            </a:r>
          </a:p>
          <a:p>
            <a:r>
              <a:rPr lang="nl-BE" dirty="0" smtClean="0"/>
              <a:t>L</a:t>
            </a:r>
            <a:r>
              <a:rPr lang="nl-BE" b="1" dirty="0" smtClean="0"/>
              <a:t>: A ja. Met welke pomp?</a:t>
            </a:r>
          </a:p>
          <a:p>
            <a:r>
              <a:rPr lang="nl-BE" dirty="0" smtClean="0"/>
              <a:t>K: een fietspomp?</a:t>
            </a:r>
          </a:p>
          <a:p>
            <a:r>
              <a:rPr lang="nl-BE" b="1" dirty="0" smtClean="0"/>
              <a:t>L: Zou het met een fietspomp lukken? </a:t>
            </a:r>
          </a:p>
          <a:p>
            <a:r>
              <a:rPr lang="nl-BE" dirty="0" smtClean="0"/>
              <a:t>K: Weet niet.</a:t>
            </a:r>
          </a:p>
          <a:p>
            <a:r>
              <a:rPr lang="nl-BE" b="1" dirty="0" smtClean="0"/>
              <a:t>L: Is er een gaatje of een ventiel in de bal om de pomp aan te hangen?  </a:t>
            </a:r>
            <a:r>
              <a:rPr lang="nl-BE" b="1" dirty="0" err="1" smtClean="0"/>
              <a:t>Enz</a:t>
            </a:r>
            <a:r>
              <a:rPr lang="nl-BE" b="1" dirty="0" smtClean="0"/>
              <a:t>…</a:t>
            </a:r>
          </a:p>
          <a:p>
            <a:endParaRPr lang="nl-BE" dirty="0"/>
          </a:p>
          <a:p>
            <a:endParaRPr lang="nl-BE" dirty="0"/>
          </a:p>
        </p:txBody>
      </p:sp>
      <p:sp>
        <p:nvSpPr>
          <p:cNvPr id="4" name="Tijdelijke aanduiding voor voettekst 3"/>
          <p:cNvSpPr>
            <a:spLocks noGrp="1"/>
          </p:cNvSpPr>
          <p:nvPr>
            <p:ph type="ftr" sz="quarter" idx="11"/>
          </p:nvPr>
        </p:nvSpPr>
        <p:spPr/>
        <p:txBody>
          <a:bodyPr/>
          <a:lstStyle/>
          <a:p>
            <a:r>
              <a:rPr lang="nl-BE" smtClean="0"/>
              <a:t>12-11-19</a:t>
            </a:r>
            <a:endParaRPr lang="nl-BE" dirty="0"/>
          </a:p>
        </p:txBody>
      </p:sp>
      <p:sp>
        <p:nvSpPr>
          <p:cNvPr id="5" name="Tijdelijke aanduiding voor dianummer 4"/>
          <p:cNvSpPr>
            <a:spLocks noGrp="1"/>
          </p:cNvSpPr>
          <p:nvPr>
            <p:ph type="sldNum" sz="quarter" idx="12"/>
          </p:nvPr>
        </p:nvSpPr>
        <p:spPr/>
        <p:txBody>
          <a:bodyPr/>
          <a:lstStyle/>
          <a:p>
            <a:fld id="{FF88DA20-ED00-471C-9170-60F590CB400A}" type="slidenum">
              <a:rPr lang="nl-BE" smtClean="0"/>
              <a:t>20</a:t>
            </a:fld>
            <a:endParaRPr lang="nl-BE"/>
          </a:p>
        </p:txBody>
      </p:sp>
      <p:sp>
        <p:nvSpPr>
          <p:cNvPr id="6" name="Tijdelijke aanduiding voor tekst 5"/>
          <p:cNvSpPr>
            <a:spLocks noGrp="1"/>
          </p:cNvSpPr>
          <p:nvPr>
            <p:ph type="body" sz="quarter" idx="13"/>
          </p:nvPr>
        </p:nvSpPr>
        <p:spPr/>
        <p:txBody>
          <a:bodyPr/>
          <a:lstStyle/>
          <a:p>
            <a:endParaRPr lang="nl-BE"/>
          </a:p>
        </p:txBody>
      </p:sp>
    </p:spTree>
    <p:extLst>
      <p:ext uri="{BB962C8B-B14F-4D97-AF65-F5344CB8AC3E}">
        <p14:creationId xmlns:p14="http://schemas.microsoft.com/office/powerpoint/2010/main" val="36557710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                         d. PEER: prompt, </a:t>
            </a:r>
            <a:r>
              <a:rPr lang="nl-BE" dirty="0" err="1" smtClean="0"/>
              <a:t>evaluate</a:t>
            </a:r>
            <a:r>
              <a:rPr lang="nl-BE" dirty="0" smtClean="0"/>
              <a:t>, </a:t>
            </a:r>
            <a:r>
              <a:rPr lang="nl-BE" dirty="0" err="1" smtClean="0"/>
              <a:t>expand</a:t>
            </a:r>
            <a:r>
              <a:rPr lang="nl-BE" dirty="0" smtClean="0"/>
              <a:t>, </a:t>
            </a:r>
            <a:r>
              <a:rPr lang="nl-BE" dirty="0" err="1" smtClean="0"/>
              <a:t>repeat</a:t>
            </a:r>
            <a:endParaRPr lang="nl-BE" dirty="0"/>
          </a:p>
        </p:txBody>
      </p:sp>
      <p:sp>
        <p:nvSpPr>
          <p:cNvPr id="3" name="Tijdelijke aanduiding voor inhoud 2"/>
          <p:cNvSpPr>
            <a:spLocks noGrp="1"/>
          </p:cNvSpPr>
          <p:nvPr>
            <p:ph idx="1"/>
          </p:nvPr>
        </p:nvSpPr>
        <p:spPr>
          <a:xfrm>
            <a:off x="2129666" y="1233974"/>
            <a:ext cx="9281274" cy="5624026"/>
          </a:xfrm>
        </p:spPr>
        <p:txBody>
          <a:bodyPr/>
          <a:lstStyle/>
          <a:p>
            <a:r>
              <a:rPr lang="nl-BE" sz="2400" dirty="0" smtClean="0"/>
              <a:t>L:</a:t>
            </a:r>
            <a:r>
              <a:rPr lang="nl-BE" sz="2400" dirty="0"/>
              <a:t> </a:t>
            </a:r>
            <a:r>
              <a:rPr lang="nl-BE" sz="2400" dirty="0" smtClean="0"/>
              <a:t>Ik zie dat je bal niet meer stuitert. Hoe komt dat?</a:t>
            </a:r>
          </a:p>
          <a:p>
            <a:r>
              <a:rPr lang="nl-BE" sz="2400" dirty="0" smtClean="0"/>
              <a:t>K: Hij is plat.</a:t>
            </a:r>
          </a:p>
          <a:p>
            <a:r>
              <a:rPr lang="nl-BE" sz="2400" dirty="0" smtClean="0"/>
              <a:t>L: L: (voelt aan de deuk). O ja: je kan er een deuk induwen.  Dat kan alleen maar als er niet genoeg lucht in de bal zit. En als er niet genoeg lucht meer in zit, dan stuitert de bal niet goed meer.</a:t>
            </a:r>
          </a:p>
          <a:p>
            <a:r>
              <a:rPr lang="nl-BE" sz="2400" dirty="0" smtClean="0"/>
              <a:t>Oei! Wat moeten we nu doen?</a:t>
            </a:r>
          </a:p>
          <a:p>
            <a:r>
              <a:rPr lang="nl-BE" sz="2400" dirty="0" smtClean="0"/>
              <a:t>K: blazen.</a:t>
            </a:r>
          </a:p>
          <a:p>
            <a:r>
              <a:rPr lang="nl-BE" sz="2400" dirty="0" smtClean="0"/>
              <a:t>L: Da’s een goed idee: we moeten de bal opblazen. Als we de bal opblazen, brengen we er weer meer lucht in.</a:t>
            </a:r>
          </a:p>
          <a:p>
            <a:r>
              <a:rPr lang="nl-BE" sz="2400" dirty="0" smtClean="0"/>
              <a:t>K: Ahmed, kom eens: we hebben een probleem. </a:t>
            </a:r>
          </a:p>
          <a:p>
            <a:r>
              <a:rPr lang="nl-BE" sz="2400" dirty="0" smtClean="0"/>
              <a:t>Vertel eens Karina aan Ahmed, wat het probleem is? </a:t>
            </a:r>
          </a:p>
          <a:p>
            <a:r>
              <a:rPr lang="nl-BE" sz="2400" dirty="0" smtClean="0"/>
              <a:t>K: de bal is plat. We moeten opblazen.</a:t>
            </a:r>
            <a:endParaRPr lang="nl-BE" sz="2400" dirty="0"/>
          </a:p>
        </p:txBody>
      </p:sp>
      <p:sp>
        <p:nvSpPr>
          <p:cNvPr id="4" name="Tijdelijke aanduiding voor voettekst 3"/>
          <p:cNvSpPr>
            <a:spLocks noGrp="1"/>
          </p:cNvSpPr>
          <p:nvPr>
            <p:ph type="ftr" sz="quarter" idx="11"/>
          </p:nvPr>
        </p:nvSpPr>
        <p:spPr/>
        <p:txBody>
          <a:bodyPr/>
          <a:lstStyle/>
          <a:p>
            <a:r>
              <a:rPr lang="nl-BE" dirty="0" smtClean="0"/>
              <a:t>12-11-19</a:t>
            </a:r>
            <a:endParaRPr lang="nl-BE" dirty="0"/>
          </a:p>
        </p:txBody>
      </p:sp>
      <p:sp>
        <p:nvSpPr>
          <p:cNvPr id="5" name="Tijdelijke aanduiding voor dianummer 4"/>
          <p:cNvSpPr>
            <a:spLocks noGrp="1"/>
          </p:cNvSpPr>
          <p:nvPr>
            <p:ph type="sldNum" sz="quarter" idx="12"/>
          </p:nvPr>
        </p:nvSpPr>
        <p:spPr/>
        <p:txBody>
          <a:bodyPr/>
          <a:lstStyle/>
          <a:p>
            <a:fld id="{FF88DA20-ED00-471C-9170-60F590CB400A}" type="slidenum">
              <a:rPr lang="nl-BE" smtClean="0"/>
              <a:t>21</a:t>
            </a:fld>
            <a:endParaRPr lang="nl-BE"/>
          </a:p>
        </p:txBody>
      </p:sp>
      <p:sp>
        <p:nvSpPr>
          <p:cNvPr id="6" name="Tijdelijke aanduiding voor tekst 5"/>
          <p:cNvSpPr>
            <a:spLocks noGrp="1"/>
          </p:cNvSpPr>
          <p:nvPr>
            <p:ph type="body" sz="quarter" idx="13"/>
          </p:nvPr>
        </p:nvSpPr>
        <p:spPr/>
        <p:txBody>
          <a:bodyPr/>
          <a:lstStyle/>
          <a:p>
            <a:endParaRPr lang="nl-BE"/>
          </a:p>
        </p:txBody>
      </p:sp>
      <p:pic>
        <p:nvPicPr>
          <p:cNvPr id="7" name="Afbeelding 6" descr="Schermopnam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9916" y="127803"/>
            <a:ext cx="2480242" cy="2212342"/>
          </a:xfrm>
          <a:prstGeom prst="rect">
            <a:avLst/>
          </a:prstGeom>
        </p:spPr>
      </p:pic>
      <p:sp>
        <p:nvSpPr>
          <p:cNvPr id="8" name="Tekstvak 7"/>
          <p:cNvSpPr txBox="1"/>
          <p:nvPr/>
        </p:nvSpPr>
        <p:spPr>
          <a:xfrm>
            <a:off x="9054057" y="1186483"/>
            <a:ext cx="2713221" cy="4678204"/>
          </a:xfrm>
          <a:prstGeom prst="rect">
            <a:avLst/>
          </a:prstGeom>
          <a:noFill/>
        </p:spPr>
        <p:txBody>
          <a:bodyPr wrap="square" rtlCol="0">
            <a:spAutoFit/>
          </a:bodyPr>
          <a:lstStyle/>
          <a:p>
            <a:r>
              <a:rPr lang="nl-BE" dirty="0" smtClean="0">
                <a:solidFill>
                  <a:srgbClr val="FF0000"/>
                </a:solidFill>
              </a:rPr>
              <a:t>Prompt</a:t>
            </a:r>
          </a:p>
          <a:p>
            <a:endParaRPr lang="nl-BE" dirty="0">
              <a:solidFill>
                <a:srgbClr val="FF0000"/>
              </a:solidFill>
            </a:endParaRPr>
          </a:p>
          <a:p>
            <a:endParaRPr lang="nl-BE" dirty="0" smtClean="0">
              <a:solidFill>
                <a:srgbClr val="FF0000"/>
              </a:solidFill>
            </a:endParaRPr>
          </a:p>
          <a:p>
            <a:endParaRPr lang="nl-BE" dirty="0" smtClean="0">
              <a:solidFill>
                <a:srgbClr val="FF0000"/>
              </a:solidFill>
            </a:endParaRPr>
          </a:p>
          <a:p>
            <a:endParaRPr lang="nl-BE" dirty="0">
              <a:solidFill>
                <a:srgbClr val="FF0000"/>
              </a:solidFill>
            </a:endParaRPr>
          </a:p>
          <a:p>
            <a:endParaRPr lang="nl-BE" dirty="0" smtClean="0">
              <a:solidFill>
                <a:srgbClr val="FF0000"/>
              </a:solidFill>
            </a:endParaRPr>
          </a:p>
          <a:p>
            <a:r>
              <a:rPr lang="nl-BE" dirty="0" err="1">
                <a:solidFill>
                  <a:srgbClr val="FF0000"/>
                </a:solidFill>
              </a:rPr>
              <a:t>e</a:t>
            </a:r>
            <a:r>
              <a:rPr lang="nl-BE" dirty="0" err="1" smtClean="0">
                <a:solidFill>
                  <a:srgbClr val="FF0000"/>
                </a:solidFill>
              </a:rPr>
              <a:t>valuate</a:t>
            </a:r>
            <a:r>
              <a:rPr lang="nl-BE" dirty="0" smtClean="0">
                <a:solidFill>
                  <a:srgbClr val="FF0000"/>
                </a:solidFill>
              </a:rPr>
              <a:t> en </a:t>
            </a:r>
            <a:r>
              <a:rPr lang="nl-BE" dirty="0" err="1" smtClean="0">
                <a:solidFill>
                  <a:srgbClr val="FF0000"/>
                </a:solidFill>
              </a:rPr>
              <a:t>exapand</a:t>
            </a:r>
            <a:endParaRPr lang="nl-BE" dirty="0" smtClean="0">
              <a:solidFill>
                <a:srgbClr val="FF0000"/>
              </a:solidFill>
            </a:endParaRPr>
          </a:p>
          <a:p>
            <a:endParaRPr lang="nl-BE" sz="2800" dirty="0" smtClean="0">
              <a:solidFill>
                <a:srgbClr val="FF0000"/>
              </a:solidFill>
            </a:endParaRPr>
          </a:p>
          <a:p>
            <a:r>
              <a:rPr lang="nl-BE" b="1" dirty="0" smtClean="0">
                <a:solidFill>
                  <a:srgbClr val="FF0000"/>
                </a:solidFill>
              </a:rPr>
              <a:t>Nieuwe prompt</a:t>
            </a:r>
          </a:p>
          <a:p>
            <a:endParaRPr lang="nl-BE" b="1" dirty="0">
              <a:solidFill>
                <a:srgbClr val="FF0000"/>
              </a:solidFill>
            </a:endParaRPr>
          </a:p>
          <a:p>
            <a:endParaRPr lang="nl-BE" b="1" dirty="0" smtClean="0">
              <a:solidFill>
                <a:srgbClr val="FF0000"/>
              </a:solidFill>
            </a:endParaRPr>
          </a:p>
          <a:p>
            <a:endParaRPr lang="nl-BE" b="1" dirty="0">
              <a:solidFill>
                <a:srgbClr val="FF0000"/>
              </a:solidFill>
            </a:endParaRPr>
          </a:p>
          <a:p>
            <a:endParaRPr lang="nl-BE" sz="1000" b="1" dirty="0" smtClean="0">
              <a:solidFill>
                <a:srgbClr val="FF0000"/>
              </a:solidFill>
            </a:endParaRPr>
          </a:p>
          <a:p>
            <a:r>
              <a:rPr lang="nl-BE" b="1" dirty="0" err="1" smtClean="0">
                <a:solidFill>
                  <a:srgbClr val="FF0000"/>
                </a:solidFill>
              </a:rPr>
              <a:t>Evaluate</a:t>
            </a:r>
            <a:r>
              <a:rPr lang="nl-BE" b="1" dirty="0" smtClean="0">
                <a:solidFill>
                  <a:srgbClr val="FF0000"/>
                </a:solidFill>
              </a:rPr>
              <a:t> &amp; </a:t>
            </a:r>
            <a:r>
              <a:rPr lang="nl-BE" b="1" dirty="0" err="1" smtClean="0">
                <a:solidFill>
                  <a:srgbClr val="FF0000"/>
                </a:solidFill>
              </a:rPr>
              <a:t>expand</a:t>
            </a:r>
            <a:endParaRPr lang="nl-BE" b="1" dirty="0" smtClean="0">
              <a:solidFill>
                <a:srgbClr val="FF0000"/>
              </a:solidFill>
            </a:endParaRPr>
          </a:p>
          <a:p>
            <a:endParaRPr lang="nl-BE" b="1" dirty="0" smtClean="0">
              <a:solidFill>
                <a:srgbClr val="FF0000"/>
              </a:solidFill>
            </a:endParaRPr>
          </a:p>
          <a:p>
            <a:r>
              <a:rPr lang="nl-BE" b="1" dirty="0" err="1" smtClean="0">
                <a:solidFill>
                  <a:srgbClr val="FF0000"/>
                </a:solidFill>
              </a:rPr>
              <a:t>repeat</a:t>
            </a:r>
            <a:endParaRPr lang="nl-BE" b="1" dirty="0">
              <a:solidFill>
                <a:srgbClr val="FF0000"/>
              </a:solidFill>
            </a:endParaRPr>
          </a:p>
        </p:txBody>
      </p:sp>
    </p:spTree>
    <p:extLst>
      <p:ext uri="{BB962C8B-B14F-4D97-AF65-F5344CB8AC3E}">
        <p14:creationId xmlns:p14="http://schemas.microsoft.com/office/powerpoint/2010/main" val="31094204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3687582" y="1852225"/>
            <a:ext cx="6704692" cy="3090532"/>
          </a:xfrm>
        </p:spPr>
        <p:txBody>
          <a:bodyPr/>
          <a:lstStyle/>
          <a:p>
            <a:pPr marL="514350" indent="-514350">
              <a:buAutoNum type="arabicPeriod"/>
            </a:pPr>
            <a:r>
              <a:rPr lang="nl-BE" dirty="0" smtClean="0"/>
              <a:t>Hoe herken je rijke taal- en denkomgeving? (Tools)</a:t>
            </a:r>
          </a:p>
          <a:p>
            <a:pPr marL="514350" indent="-514350">
              <a:buAutoNum type="arabicPeriod"/>
            </a:pPr>
            <a:r>
              <a:rPr lang="nl-BE" dirty="0" err="1" smtClean="0"/>
              <a:t>Stavaza</a:t>
            </a:r>
            <a:r>
              <a:rPr lang="nl-BE" dirty="0" smtClean="0"/>
              <a:t>: zijn er voldoende taal- en denkkansen?</a:t>
            </a:r>
          </a:p>
          <a:p>
            <a:pPr marL="514350" indent="-514350">
              <a:buAutoNum type="arabicPeriod"/>
            </a:pPr>
            <a:r>
              <a:rPr lang="nl-BE" dirty="0" smtClean="0"/>
              <a:t>Focus: routineuze momenten</a:t>
            </a:r>
          </a:p>
        </p:txBody>
      </p:sp>
      <p:sp>
        <p:nvSpPr>
          <p:cNvPr id="3" name="Tijdelijke aanduiding voor voettekst 2"/>
          <p:cNvSpPr>
            <a:spLocks noGrp="1"/>
          </p:cNvSpPr>
          <p:nvPr>
            <p:ph type="ftr" sz="quarter" idx="11"/>
          </p:nvPr>
        </p:nvSpPr>
        <p:spPr/>
        <p:txBody>
          <a:bodyPr/>
          <a:lstStyle/>
          <a:p>
            <a:r>
              <a:rPr lang="nl-BE" smtClean="0"/>
              <a:t>12-11-19</a:t>
            </a:r>
            <a:endParaRPr lang="nl-BE"/>
          </a:p>
        </p:txBody>
      </p:sp>
      <p:sp>
        <p:nvSpPr>
          <p:cNvPr id="4" name="Tijdelijke aanduiding voor dianummer 3"/>
          <p:cNvSpPr>
            <a:spLocks noGrp="1"/>
          </p:cNvSpPr>
          <p:nvPr>
            <p:ph type="sldNum" sz="quarter" idx="12"/>
          </p:nvPr>
        </p:nvSpPr>
        <p:spPr/>
        <p:txBody>
          <a:bodyPr/>
          <a:lstStyle/>
          <a:p>
            <a:fld id="{FF88DA20-ED00-471C-9170-60F590CB400A}" type="slidenum">
              <a:rPr lang="nl-BE" smtClean="0"/>
              <a:pPr/>
              <a:t>22</a:t>
            </a:fld>
            <a:endParaRPr lang="nl-BE"/>
          </a:p>
        </p:txBody>
      </p:sp>
      <p:sp>
        <p:nvSpPr>
          <p:cNvPr id="5" name="Rechthoek 4"/>
          <p:cNvSpPr/>
          <p:nvPr/>
        </p:nvSpPr>
        <p:spPr>
          <a:xfrm>
            <a:off x="3267856" y="2923082"/>
            <a:ext cx="7124418" cy="1259174"/>
          </a:xfrm>
          <a:prstGeom prst="rect">
            <a:avLst/>
          </a:prstGeom>
          <a:noFill/>
          <a:ln w="38100">
            <a:solidFill>
              <a:schemeClr val="tx1"/>
            </a:solidFill>
          </a:ln>
        </p:spPr>
        <p:txBody>
          <a:bodyPr wrap="square" lIns="0" tIns="0" rIns="0" bIns="0" rtlCol="0" anchor="ctr">
            <a:spAutoFit/>
          </a:bodyPr>
          <a:lstStyle/>
          <a:p>
            <a:pPr algn="l"/>
            <a:endParaRPr lang="nl-BE" sz="1600" b="1" dirty="0" err="1">
              <a:latin typeface="+mj-lt"/>
            </a:endParaRPr>
          </a:p>
        </p:txBody>
      </p:sp>
    </p:spTree>
    <p:extLst>
      <p:ext uri="{BB962C8B-B14F-4D97-AF65-F5344CB8AC3E}">
        <p14:creationId xmlns:p14="http://schemas.microsoft.com/office/powerpoint/2010/main" val="6221135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BE" dirty="0"/>
              <a:t/>
            </a:r>
            <a:br>
              <a:rPr lang="nl-BE" dirty="0"/>
            </a:br>
            <a:r>
              <a:rPr lang="nl-BE" dirty="0" smtClean="0"/>
              <a:t/>
            </a:r>
            <a:br>
              <a:rPr lang="nl-BE" dirty="0" smtClean="0"/>
            </a:br>
            <a:r>
              <a:rPr lang="nl-BE" dirty="0"/>
              <a:t/>
            </a:r>
            <a:br>
              <a:rPr lang="nl-BE" dirty="0"/>
            </a:br>
            <a:r>
              <a:rPr lang="nl-BE" b="0" dirty="0" err="1" smtClean="0"/>
              <a:t>Stavaza</a:t>
            </a:r>
            <a:r>
              <a:rPr lang="nl-BE" b="0" dirty="0" smtClean="0"/>
              <a:t>: zijn er voldoende taal- en denkkansen? </a:t>
            </a:r>
            <a:endParaRPr lang="nl-BE" b="0" dirty="0"/>
          </a:p>
        </p:txBody>
      </p:sp>
      <p:sp>
        <p:nvSpPr>
          <p:cNvPr id="9" name="Tijdelijke aanduiding voor tekst 8"/>
          <p:cNvSpPr>
            <a:spLocks noGrp="1"/>
          </p:cNvSpPr>
          <p:nvPr>
            <p:ph type="body" idx="1"/>
          </p:nvPr>
        </p:nvSpPr>
        <p:spPr>
          <a:xfrm>
            <a:off x="2674828" y="3919791"/>
            <a:ext cx="7759257" cy="1500187"/>
          </a:xfrm>
        </p:spPr>
        <p:txBody>
          <a:bodyPr/>
          <a:lstStyle/>
          <a:p>
            <a:r>
              <a:rPr lang="nl-BE" sz="2800" dirty="0">
                <a:solidFill>
                  <a:schemeClr val="bg1"/>
                </a:solidFill>
              </a:rPr>
              <a:t>2</a:t>
            </a:r>
            <a:r>
              <a:rPr lang="nl-BE" sz="2800" dirty="0" smtClean="0">
                <a:solidFill>
                  <a:schemeClr val="bg1"/>
                </a:solidFill>
              </a:rPr>
              <a:t>.1  Jonge kleuters</a:t>
            </a:r>
          </a:p>
        </p:txBody>
      </p:sp>
      <p:sp>
        <p:nvSpPr>
          <p:cNvPr id="4" name="Tijdelijke aanduiding voor voettekst 3"/>
          <p:cNvSpPr>
            <a:spLocks noGrp="1"/>
          </p:cNvSpPr>
          <p:nvPr>
            <p:ph type="ftr" sz="quarter" idx="11"/>
          </p:nvPr>
        </p:nvSpPr>
        <p:spPr/>
        <p:txBody>
          <a:bodyPr/>
          <a:lstStyle/>
          <a:p>
            <a:r>
              <a:rPr lang="nl-BE" smtClean="0"/>
              <a:t>12-11-19</a:t>
            </a:r>
            <a:endParaRPr lang="nl-BE"/>
          </a:p>
        </p:txBody>
      </p:sp>
      <p:sp>
        <p:nvSpPr>
          <p:cNvPr id="5" name="Tijdelijke aanduiding voor dianummer 4"/>
          <p:cNvSpPr>
            <a:spLocks noGrp="1"/>
          </p:cNvSpPr>
          <p:nvPr>
            <p:ph type="sldNum" sz="quarter" idx="12"/>
          </p:nvPr>
        </p:nvSpPr>
        <p:spPr/>
        <p:txBody>
          <a:bodyPr/>
          <a:lstStyle/>
          <a:p>
            <a:fld id="{FF88DA20-ED00-471C-9170-60F590CB400A}" type="slidenum">
              <a:rPr lang="nl-BE" smtClean="0"/>
              <a:pPr/>
              <a:t>23</a:t>
            </a:fld>
            <a:endParaRPr lang="nl-BE"/>
          </a:p>
        </p:txBody>
      </p:sp>
      <p:sp>
        <p:nvSpPr>
          <p:cNvPr id="10" name="Tijdelijke aanduiding voor tekst 9"/>
          <p:cNvSpPr>
            <a:spLocks noGrp="1"/>
          </p:cNvSpPr>
          <p:nvPr>
            <p:ph type="body" sz="quarter" idx="13"/>
          </p:nvPr>
        </p:nvSpPr>
        <p:spPr/>
        <p:txBody>
          <a:bodyPr/>
          <a:lstStyle/>
          <a:p>
            <a:r>
              <a:rPr lang="nl-BE" dirty="0" smtClean="0"/>
              <a:t>2.</a:t>
            </a:r>
            <a:endParaRPr lang="nl-BE" dirty="0"/>
          </a:p>
        </p:txBody>
      </p:sp>
    </p:spTree>
    <p:extLst>
      <p:ext uri="{BB962C8B-B14F-4D97-AF65-F5344CB8AC3E}">
        <p14:creationId xmlns:p14="http://schemas.microsoft.com/office/powerpoint/2010/main" val="3637045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descr="Schermopname"/>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723958" y="819159"/>
            <a:ext cx="6519058" cy="5932569"/>
          </a:xfrm>
        </p:spPr>
      </p:pic>
      <p:sp>
        <p:nvSpPr>
          <p:cNvPr id="2" name="Titel 1"/>
          <p:cNvSpPr>
            <a:spLocks noGrp="1"/>
          </p:cNvSpPr>
          <p:nvPr>
            <p:ph type="title"/>
          </p:nvPr>
        </p:nvSpPr>
        <p:spPr/>
        <p:txBody>
          <a:bodyPr/>
          <a:lstStyle/>
          <a:p>
            <a:r>
              <a:rPr lang="nl-BE" dirty="0" smtClean="0"/>
              <a:t>Onderzoek PELEMAN e.a. </a:t>
            </a:r>
            <a:endParaRPr lang="nl-BE" dirty="0"/>
          </a:p>
        </p:txBody>
      </p:sp>
      <p:sp>
        <p:nvSpPr>
          <p:cNvPr id="3" name="Tekstvak 2"/>
          <p:cNvSpPr txBox="1"/>
          <p:nvPr/>
        </p:nvSpPr>
        <p:spPr>
          <a:xfrm rot="19869144">
            <a:off x="692331" y="3200400"/>
            <a:ext cx="3827418" cy="646331"/>
          </a:xfrm>
          <a:prstGeom prst="rect">
            <a:avLst/>
          </a:prstGeom>
          <a:noFill/>
        </p:spPr>
        <p:txBody>
          <a:bodyPr wrap="square" rtlCol="0">
            <a:spAutoFit/>
          </a:bodyPr>
          <a:lstStyle/>
          <a:p>
            <a:r>
              <a:rPr lang="nl-BE" sz="3600" dirty="0" smtClean="0"/>
              <a:t>Zitten en zwijgen…</a:t>
            </a:r>
            <a:endParaRPr lang="nl-BE" sz="3600" dirty="0"/>
          </a:p>
        </p:txBody>
      </p:sp>
      <p:sp>
        <p:nvSpPr>
          <p:cNvPr id="5" name="Rechthoek 4"/>
          <p:cNvSpPr/>
          <p:nvPr/>
        </p:nvSpPr>
        <p:spPr>
          <a:xfrm>
            <a:off x="396000" y="1086067"/>
            <a:ext cx="6096000" cy="1231106"/>
          </a:xfrm>
          <a:prstGeom prst="rect">
            <a:avLst/>
          </a:prstGeom>
        </p:spPr>
        <p:txBody>
          <a:bodyPr>
            <a:spAutoFit/>
          </a:bodyPr>
          <a:lstStyle/>
          <a:p>
            <a:endParaRPr lang="nl-BE" sz="2000" dirty="0">
              <a:solidFill>
                <a:srgbClr val="000000"/>
              </a:solidFill>
              <a:latin typeface="Calibri" panose="020F0502020204030204" pitchFamily="34" charset="0"/>
            </a:endParaRPr>
          </a:p>
          <a:p>
            <a:r>
              <a:rPr lang="nl-BE" i="1" dirty="0">
                <a:solidFill>
                  <a:srgbClr val="000000"/>
                </a:solidFill>
                <a:latin typeface="Calibri" panose="020F0502020204030204" pitchFamily="34" charset="0"/>
              </a:rPr>
              <a:t>Kwaliteitsvolle talige interacties</a:t>
            </a:r>
            <a:r>
              <a:rPr lang="nl-BE" dirty="0">
                <a:solidFill>
                  <a:srgbClr val="000000"/>
                </a:solidFill>
                <a:latin typeface="Calibri" panose="020F0502020204030204" pitchFamily="34" charset="0"/>
              </a:rPr>
              <a:t>: </a:t>
            </a:r>
            <a:r>
              <a:rPr lang="nl-BE" dirty="0" err="1">
                <a:solidFill>
                  <a:srgbClr val="000000"/>
                </a:solidFill>
                <a:latin typeface="Calibri" panose="020F0502020204030204" pitchFamily="34" charset="0"/>
              </a:rPr>
              <a:t>duolezing</a:t>
            </a:r>
            <a:r>
              <a:rPr lang="nl-BE" dirty="0">
                <a:solidFill>
                  <a:srgbClr val="000000"/>
                </a:solidFill>
                <a:latin typeface="Calibri" panose="020F0502020204030204" pitchFamily="34" charset="0"/>
              </a:rPr>
              <a:t> Brecht </a:t>
            </a:r>
            <a:r>
              <a:rPr lang="nl-BE" dirty="0" err="1">
                <a:solidFill>
                  <a:srgbClr val="000000"/>
                </a:solidFill>
                <a:latin typeface="Calibri" panose="020F0502020204030204" pitchFamily="34" charset="0"/>
              </a:rPr>
              <a:t>Peleman</a:t>
            </a:r>
            <a:r>
              <a:rPr lang="nl-BE" dirty="0">
                <a:solidFill>
                  <a:srgbClr val="000000"/>
                </a:solidFill>
                <a:latin typeface="Calibri" panose="020F0502020204030204" pitchFamily="34" charset="0"/>
              </a:rPr>
              <a:t> (</a:t>
            </a:r>
            <a:r>
              <a:rPr lang="nl-BE" dirty="0" err="1">
                <a:solidFill>
                  <a:srgbClr val="000000"/>
                </a:solidFill>
                <a:latin typeface="Calibri" panose="020F0502020204030204" pitchFamily="34" charset="0"/>
              </a:rPr>
              <a:t>UGent</a:t>
            </a:r>
            <a:r>
              <a:rPr lang="nl-BE" dirty="0">
                <a:solidFill>
                  <a:srgbClr val="000000"/>
                </a:solidFill>
                <a:latin typeface="Calibri" panose="020F0502020204030204" pitchFamily="34" charset="0"/>
              </a:rPr>
              <a:t>) &amp; dr. Carolien </a:t>
            </a:r>
            <a:r>
              <a:rPr lang="nl-BE" dirty="0" err="1">
                <a:solidFill>
                  <a:srgbClr val="000000"/>
                </a:solidFill>
                <a:latin typeface="Calibri" panose="020F0502020204030204" pitchFamily="34" charset="0"/>
              </a:rPr>
              <a:t>Frijns</a:t>
            </a:r>
            <a:r>
              <a:rPr lang="nl-BE" dirty="0">
                <a:solidFill>
                  <a:srgbClr val="000000"/>
                </a:solidFill>
                <a:latin typeface="Calibri" panose="020F0502020204030204" pitchFamily="34" charset="0"/>
              </a:rPr>
              <a:t> (</a:t>
            </a:r>
            <a:r>
              <a:rPr lang="nl-BE" dirty="0" err="1">
                <a:solidFill>
                  <a:srgbClr val="000000"/>
                </a:solidFill>
                <a:latin typeface="Calibri" panose="020F0502020204030204" pitchFamily="34" charset="0"/>
              </a:rPr>
              <a:t>Arteveldehogeschool</a:t>
            </a:r>
            <a:r>
              <a:rPr lang="nl-BE" dirty="0">
                <a:solidFill>
                  <a:srgbClr val="000000"/>
                </a:solidFill>
                <a:latin typeface="Calibri" panose="020F0502020204030204" pitchFamily="34" charset="0"/>
              </a:rPr>
              <a:t> &amp; KU Leuven) </a:t>
            </a:r>
          </a:p>
        </p:txBody>
      </p:sp>
      <p:sp>
        <p:nvSpPr>
          <p:cNvPr id="6" name="Tijdelijke aanduiding voor voettekst 5"/>
          <p:cNvSpPr>
            <a:spLocks noGrp="1"/>
          </p:cNvSpPr>
          <p:nvPr>
            <p:ph type="ftr" sz="quarter" idx="11"/>
          </p:nvPr>
        </p:nvSpPr>
        <p:spPr/>
        <p:txBody>
          <a:bodyPr/>
          <a:lstStyle/>
          <a:p>
            <a:r>
              <a:rPr lang="nl-BE" smtClean="0"/>
              <a:t>12-11-19</a:t>
            </a:r>
            <a:endParaRPr lang="nl-BE"/>
          </a:p>
        </p:txBody>
      </p:sp>
      <p:sp>
        <p:nvSpPr>
          <p:cNvPr id="7" name="Tijdelijke aanduiding voor dianummer 6"/>
          <p:cNvSpPr>
            <a:spLocks noGrp="1"/>
          </p:cNvSpPr>
          <p:nvPr>
            <p:ph type="sldNum" sz="quarter" idx="12"/>
          </p:nvPr>
        </p:nvSpPr>
        <p:spPr/>
        <p:txBody>
          <a:bodyPr/>
          <a:lstStyle/>
          <a:p>
            <a:fld id="{256E9D6E-3B19-4886-AE73-8F09398DD3D4}" type="slidenum">
              <a:rPr lang="nl-BE" smtClean="0"/>
              <a:t>24</a:t>
            </a:fld>
            <a:endParaRPr lang="nl-BE"/>
          </a:p>
        </p:txBody>
      </p:sp>
    </p:spTree>
    <p:extLst>
      <p:ext uri="{BB962C8B-B14F-4D97-AF65-F5344CB8AC3E}">
        <p14:creationId xmlns:p14="http://schemas.microsoft.com/office/powerpoint/2010/main" val="16890617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BE"/>
          </a:p>
        </p:txBody>
      </p:sp>
      <p:pic>
        <p:nvPicPr>
          <p:cNvPr id="4" name="Tijdelijke aanduiding voor inhoud 3" descr="Schermopname"/>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17225" y="365125"/>
            <a:ext cx="9410218" cy="5803362"/>
          </a:xfrm>
        </p:spPr>
      </p:pic>
      <p:sp>
        <p:nvSpPr>
          <p:cNvPr id="3" name="Tijdelijke aanduiding voor voettekst 2"/>
          <p:cNvSpPr>
            <a:spLocks noGrp="1"/>
          </p:cNvSpPr>
          <p:nvPr>
            <p:ph type="ftr" sz="quarter" idx="11"/>
          </p:nvPr>
        </p:nvSpPr>
        <p:spPr/>
        <p:txBody>
          <a:bodyPr/>
          <a:lstStyle/>
          <a:p>
            <a:r>
              <a:rPr lang="nl-BE" smtClean="0"/>
              <a:t>12-11-19</a:t>
            </a:r>
            <a:endParaRPr lang="nl-BE"/>
          </a:p>
        </p:txBody>
      </p:sp>
      <p:sp>
        <p:nvSpPr>
          <p:cNvPr id="5" name="Tijdelijke aanduiding voor dianummer 4"/>
          <p:cNvSpPr>
            <a:spLocks noGrp="1"/>
          </p:cNvSpPr>
          <p:nvPr>
            <p:ph type="sldNum" sz="quarter" idx="12"/>
          </p:nvPr>
        </p:nvSpPr>
        <p:spPr/>
        <p:txBody>
          <a:bodyPr/>
          <a:lstStyle/>
          <a:p>
            <a:fld id="{256E9D6E-3B19-4886-AE73-8F09398DD3D4}" type="slidenum">
              <a:rPr lang="nl-BE" smtClean="0"/>
              <a:t>25</a:t>
            </a:fld>
            <a:endParaRPr lang="nl-BE"/>
          </a:p>
        </p:txBody>
      </p:sp>
    </p:spTree>
    <p:extLst>
      <p:ext uri="{BB962C8B-B14F-4D97-AF65-F5344CB8AC3E}">
        <p14:creationId xmlns:p14="http://schemas.microsoft.com/office/powerpoint/2010/main" val="90454632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BE"/>
          </a:p>
        </p:txBody>
      </p:sp>
      <p:pic>
        <p:nvPicPr>
          <p:cNvPr id="4" name="Tijdelijke aanduiding voor inhoud 3" descr="Schermopname"/>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62669" y="798653"/>
            <a:ext cx="11466661" cy="5266481"/>
          </a:xfrm>
        </p:spPr>
      </p:pic>
      <p:sp>
        <p:nvSpPr>
          <p:cNvPr id="3" name="Tijdelijke aanduiding voor voettekst 2"/>
          <p:cNvSpPr>
            <a:spLocks noGrp="1"/>
          </p:cNvSpPr>
          <p:nvPr>
            <p:ph type="ftr" sz="quarter" idx="11"/>
          </p:nvPr>
        </p:nvSpPr>
        <p:spPr/>
        <p:txBody>
          <a:bodyPr/>
          <a:lstStyle/>
          <a:p>
            <a:r>
              <a:rPr lang="nl-BE" smtClean="0"/>
              <a:t>12-11-19</a:t>
            </a:r>
            <a:endParaRPr lang="nl-BE"/>
          </a:p>
        </p:txBody>
      </p:sp>
      <p:sp>
        <p:nvSpPr>
          <p:cNvPr id="5" name="Tijdelijke aanduiding voor dianummer 4"/>
          <p:cNvSpPr>
            <a:spLocks noGrp="1"/>
          </p:cNvSpPr>
          <p:nvPr>
            <p:ph type="sldNum" sz="quarter" idx="12"/>
          </p:nvPr>
        </p:nvSpPr>
        <p:spPr/>
        <p:txBody>
          <a:bodyPr/>
          <a:lstStyle/>
          <a:p>
            <a:fld id="{256E9D6E-3B19-4886-AE73-8F09398DD3D4}" type="slidenum">
              <a:rPr lang="nl-BE" smtClean="0"/>
              <a:t>26</a:t>
            </a:fld>
            <a:endParaRPr lang="nl-BE"/>
          </a:p>
        </p:txBody>
      </p:sp>
    </p:spTree>
    <p:extLst>
      <p:ext uri="{BB962C8B-B14F-4D97-AF65-F5344CB8AC3E}">
        <p14:creationId xmlns:p14="http://schemas.microsoft.com/office/powerpoint/2010/main" val="20248107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BE"/>
          </a:p>
        </p:txBody>
      </p:sp>
      <p:pic>
        <p:nvPicPr>
          <p:cNvPr id="4" name="Tijdelijke aanduiding voor inhoud 3" descr="Schermopname"/>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98445" y="578734"/>
            <a:ext cx="9395110" cy="3122882"/>
          </a:xfrm>
        </p:spPr>
      </p:pic>
      <p:pic>
        <p:nvPicPr>
          <p:cNvPr id="5" name="Afbeelding 4" descr="Schermopnam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3134" y="3847465"/>
            <a:ext cx="1303377" cy="2160863"/>
          </a:xfrm>
          <a:prstGeom prst="rect">
            <a:avLst/>
          </a:prstGeom>
        </p:spPr>
      </p:pic>
      <p:pic>
        <p:nvPicPr>
          <p:cNvPr id="6" name="Afbeelding 5" descr="Schermopname"/>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70163" y="3915224"/>
            <a:ext cx="7365289" cy="2323529"/>
          </a:xfrm>
          <a:prstGeom prst="rect">
            <a:avLst/>
          </a:prstGeom>
        </p:spPr>
      </p:pic>
      <p:sp>
        <p:nvSpPr>
          <p:cNvPr id="3" name="Tijdelijke aanduiding voor voettekst 2"/>
          <p:cNvSpPr>
            <a:spLocks noGrp="1"/>
          </p:cNvSpPr>
          <p:nvPr>
            <p:ph type="ftr" sz="quarter" idx="11"/>
          </p:nvPr>
        </p:nvSpPr>
        <p:spPr/>
        <p:txBody>
          <a:bodyPr/>
          <a:lstStyle/>
          <a:p>
            <a:r>
              <a:rPr lang="nl-BE" smtClean="0"/>
              <a:t>12-11-19</a:t>
            </a:r>
            <a:endParaRPr lang="nl-BE"/>
          </a:p>
        </p:txBody>
      </p:sp>
      <p:sp>
        <p:nvSpPr>
          <p:cNvPr id="7" name="Tijdelijke aanduiding voor dianummer 6"/>
          <p:cNvSpPr>
            <a:spLocks noGrp="1"/>
          </p:cNvSpPr>
          <p:nvPr>
            <p:ph type="sldNum" sz="quarter" idx="12"/>
          </p:nvPr>
        </p:nvSpPr>
        <p:spPr/>
        <p:txBody>
          <a:bodyPr/>
          <a:lstStyle/>
          <a:p>
            <a:fld id="{256E9D6E-3B19-4886-AE73-8F09398DD3D4}" type="slidenum">
              <a:rPr lang="nl-BE" smtClean="0"/>
              <a:t>27</a:t>
            </a:fld>
            <a:endParaRPr lang="nl-BE"/>
          </a:p>
        </p:txBody>
      </p:sp>
    </p:spTree>
    <p:extLst>
      <p:ext uri="{BB962C8B-B14F-4D97-AF65-F5344CB8AC3E}">
        <p14:creationId xmlns:p14="http://schemas.microsoft.com/office/powerpoint/2010/main" val="173942705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BE"/>
          </a:p>
        </p:txBody>
      </p:sp>
      <p:pic>
        <p:nvPicPr>
          <p:cNvPr id="4" name="Tijdelijke aanduiding voor inhoud 3" descr="Schermopname"/>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12435" y="613459"/>
            <a:ext cx="8260021" cy="5030296"/>
          </a:xfrm>
        </p:spPr>
      </p:pic>
      <p:sp>
        <p:nvSpPr>
          <p:cNvPr id="3" name="Tijdelijke aanduiding voor voettekst 2"/>
          <p:cNvSpPr>
            <a:spLocks noGrp="1"/>
          </p:cNvSpPr>
          <p:nvPr>
            <p:ph type="ftr" sz="quarter" idx="11"/>
          </p:nvPr>
        </p:nvSpPr>
        <p:spPr/>
        <p:txBody>
          <a:bodyPr/>
          <a:lstStyle/>
          <a:p>
            <a:r>
              <a:rPr lang="nl-BE" smtClean="0"/>
              <a:t>12-11-19</a:t>
            </a:r>
            <a:endParaRPr lang="nl-BE"/>
          </a:p>
        </p:txBody>
      </p:sp>
      <p:sp>
        <p:nvSpPr>
          <p:cNvPr id="5" name="Tijdelijke aanduiding voor dianummer 4"/>
          <p:cNvSpPr>
            <a:spLocks noGrp="1"/>
          </p:cNvSpPr>
          <p:nvPr>
            <p:ph type="sldNum" sz="quarter" idx="12"/>
          </p:nvPr>
        </p:nvSpPr>
        <p:spPr/>
        <p:txBody>
          <a:bodyPr/>
          <a:lstStyle/>
          <a:p>
            <a:fld id="{256E9D6E-3B19-4886-AE73-8F09398DD3D4}" type="slidenum">
              <a:rPr lang="nl-BE" smtClean="0"/>
              <a:t>28</a:t>
            </a:fld>
            <a:endParaRPr lang="nl-BE"/>
          </a:p>
        </p:txBody>
      </p:sp>
    </p:spTree>
    <p:extLst>
      <p:ext uri="{BB962C8B-B14F-4D97-AF65-F5344CB8AC3E}">
        <p14:creationId xmlns:p14="http://schemas.microsoft.com/office/powerpoint/2010/main" val="424353451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BE" dirty="0"/>
              <a:t/>
            </a:r>
            <a:br>
              <a:rPr lang="nl-BE" dirty="0"/>
            </a:br>
            <a:r>
              <a:rPr lang="nl-BE" dirty="0" smtClean="0"/>
              <a:t/>
            </a:r>
            <a:br>
              <a:rPr lang="nl-BE" dirty="0" smtClean="0"/>
            </a:br>
            <a:r>
              <a:rPr lang="nl-BE" dirty="0"/>
              <a:t/>
            </a:r>
            <a:br>
              <a:rPr lang="nl-BE" dirty="0"/>
            </a:br>
            <a:r>
              <a:rPr lang="nl-BE" b="0" dirty="0" err="1" smtClean="0"/>
              <a:t>Stavaza</a:t>
            </a:r>
            <a:r>
              <a:rPr lang="nl-BE" b="0" dirty="0" smtClean="0"/>
              <a:t>: zijn er voldoende taal- en denkkansen? </a:t>
            </a:r>
            <a:endParaRPr lang="nl-BE" b="0" dirty="0"/>
          </a:p>
        </p:txBody>
      </p:sp>
      <p:sp>
        <p:nvSpPr>
          <p:cNvPr id="9" name="Tijdelijke aanduiding voor tekst 8"/>
          <p:cNvSpPr>
            <a:spLocks noGrp="1"/>
          </p:cNvSpPr>
          <p:nvPr>
            <p:ph type="body" idx="1"/>
          </p:nvPr>
        </p:nvSpPr>
        <p:spPr>
          <a:xfrm>
            <a:off x="2674828" y="3919791"/>
            <a:ext cx="7759257" cy="1500187"/>
          </a:xfrm>
        </p:spPr>
        <p:txBody>
          <a:bodyPr/>
          <a:lstStyle/>
          <a:p>
            <a:r>
              <a:rPr lang="nl-BE" sz="2800" dirty="0">
                <a:solidFill>
                  <a:schemeClr val="bg1"/>
                </a:solidFill>
              </a:rPr>
              <a:t>2</a:t>
            </a:r>
            <a:r>
              <a:rPr lang="nl-BE" sz="2800" dirty="0" smtClean="0">
                <a:solidFill>
                  <a:schemeClr val="bg1"/>
                </a:solidFill>
              </a:rPr>
              <a:t>.2  oude kleuters</a:t>
            </a:r>
          </a:p>
        </p:txBody>
      </p:sp>
      <p:sp>
        <p:nvSpPr>
          <p:cNvPr id="4" name="Tijdelijke aanduiding voor voettekst 3"/>
          <p:cNvSpPr>
            <a:spLocks noGrp="1"/>
          </p:cNvSpPr>
          <p:nvPr>
            <p:ph type="ftr" sz="quarter" idx="11"/>
          </p:nvPr>
        </p:nvSpPr>
        <p:spPr/>
        <p:txBody>
          <a:bodyPr/>
          <a:lstStyle/>
          <a:p>
            <a:r>
              <a:rPr lang="nl-BE" smtClean="0"/>
              <a:t>12-11-19</a:t>
            </a:r>
            <a:endParaRPr lang="nl-BE"/>
          </a:p>
        </p:txBody>
      </p:sp>
      <p:sp>
        <p:nvSpPr>
          <p:cNvPr id="5" name="Tijdelijke aanduiding voor dianummer 4"/>
          <p:cNvSpPr>
            <a:spLocks noGrp="1"/>
          </p:cNvSpPr>
          <p:nvPr>
            <p:ph type="sldNum" sz="quarter" idx="12"/>
          </p:nvPr>
        </p:nvSpPr>
        <p:spPr/>
        <p:txBody>
          <a:bodyPr/>
          <a:lstStyle/>
          <a:p>
            <a:fld id="{FF88DA20-ED00-471C-9170-60F590CB400A}" type="slidenum">
              <a:rPr lang="nl-BE" smtClean="0"/>
              <a:pPr/>
              <a:t>29</a:t>
            </a:fld>
            <a:endParaRPr lang="nl-BE"/>
          </a:p>
        </p:txBody>
      </p:sp>
      <p:sp>
        <p:nvSpPr>
          <p:cNvPr id="10" name="Tijdelijke aanduiding voor tekst 9"/>
          <p:cNvSpPr>
            <a:spLocks noGrp="1"/>
          </p:cNvSpPr>
          <p:nvPr>
            <p:ph type="body" sz="quarter" idx="13"/>
          </p:nvPr>
        </p:nvSpPr>
        <p:spPr/>
        <p:txBody>
          <a:bodyPr/>
          <a:lstStyle/>
          <a:p>
            <a:r>
              <a:rPr lang="nl-BE" dirty="0" smtClean="0"/>
              <a:t>2.</a:t>
            </a:r>
            <a:endParaRPr lang="nl-BE" dirty="0"/>
          </a:p>
        </p:txBody>
      </p:sp>
    </p:spTree>
    <p:extLst>
      <p:ext uri="{BB962C8B-B14F-4D97-AF65-F5344CB8AC3E}">
        <p14:creationId xmlns:p14="http://schemas.microsoft.com/office/powerpoint/2010/main" val="3020147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6808A11B-3ADB-4813-94B8-0DA01E5ACCD9}"/>
              </a:ext>
            </a:extLst>
          </p:cNvPr>
          <p:cNvSpPr>
            <a:spLocks noGrp="1"/>
          </p:cNvSpPr>
          <p:nvPr>
            <p:ph type="title"/>
          </p:nvPr>
        </p:nvSpPr>
        <p:spPr/>
        <p:txBody>
          <a:bodyPr/>
          <a:lstStyle/>
          <a:p>
            <a:endParaRPr lang="nl-BE" dirty="0"/>
          </a:p>
        </p:txBody>
      </p:sp>
      <p:sp>
        <p:nvSpPr>
          <p:cNvPr id="3" name="Tijdelijke aanduiding voor voettekst 2">
            <a:extLst>
              <a:ext uri="{FF2B5EF4-FFF2-40B4-BE49-F238E27FC236}">
                <a16:creationId xmlns:a16="http://schemas.microsoft.com/office/drawing/2014/main" xmlns="" id="{11B00D3D-F8D7-4D01-9017-F03EA4FE4EAF}"/>
              </a:ext>
            </a:extLst>
          </p:cNvPr>
          <p:cNvSpPr>
            <a:spLocks noGrp="1"/>
          </p:cNvSpPr>
          <p:nvPr>
            <p:ph type="ftr" sz="quarter" idx="11"/>
          </p:nvPr>
        </p:nvSpPr>
        <p:spPr/>
        <p:txBody>
          <a:bodyPr/>
          <a:lstStyle/>
          <a:p>
            <a:r>
              <a:rPr lang="nl-BE" smtClean="0"/>
              <a:t>12-11-19</a:t>
            </a:r>
            <a:endParaRPr lang="nl-BE" dirty="0"/>
          </a:p>
        </p:txBody>
      </p:sp>
      <p:sp>
        <p:nvSpPr>
          <p:cNvPr id="4" name="Tijdelijke aanduiding voor dianummer 3">
            <a:extLst>
              <a:ext uri="{FF2B5EF4-FFF2-40B4-BE49-F238E27FC236}">
                <a16:creationId xmlns:a16="http://schemas.microsoft.com/office/drawing/2014/main" xmlns="" id="{234AB087-BB6F-4E30-A313-690B6ABCE72D}"/>
              </a:ext>
            </a:extLst>
          </p:cNvPr>
          <p:cNvSpPr>
            <a:spLocks noGrp="1"/>
          </p:cNvSpPr>
          <p:nvPr>
            <p:ph type="sldNum" sz="quarter" idx="12"/>
          </p:nvPr>
        </p:nvSpPr>
        <p:spPr/>
        <p:txBody>
          <a:bodyPr/>
          <a:lstStyle/>
          <a:p>
            <a:fld id="{FF88DA20-ED00-471C-9170-60F590CB400A}" type="slidenum">
              <a:rPr lang="nl-BE" smtClean="0"/>
              <a:pPr/>
              <a:t>3</a:t>
            </a:fld>
            <a:endParaRPr lang="nl-BE"/>
          </a:p>
        </p:txBody>
      </p:sp>
      <p:sp>
        <p:nvSpPr>
          <p:cNvPr id="5" name="Tijdelijke aanduiding voor tekst 4">
            <a:extLst>
              <a:ext uri="{FF2B5EF4-FFF2-40B4-BE49-F238E27FC236}">
                <a16:creationId xmlns:a16="http://schemas.microsoft.com/office/drawing/2014/main" xmlns="" id="{E22870B3-075A-4F9B-AC70-E7609AA56631}"/>
              </a:ext>
            </a:extLst>
          </p:cNvPr>
          <p:cNvSpPr>
            <a:spLocks noGrp="1"/>
          </p:cNvSpPr>
          <p:nvPr>
            <p:ph type="body" sz="quarter" idx="13"/>
          </p:nvPr>
        </p:nvSpPr>
        <p:spPr/>
        <p:txBody>
          <a:bodyPr/>
          <a:lstStyle/>
          <a:p>
            <a:endParaRPr lang="nl-BE"/>
          </a:p>
        </p:txBody>
      </p:sp>
      <p:sp>
        <p:nvSpPr>
          <p:cNvPr id="6" name="Tijdelijke aanduiding voor tekst 5">
            <a:extLst>
              <a:ext uri="{FF2B5EF4-FFF2-40B4-BE49-F238E27FC236}">
                <a16:creationId xmlns:a16="http://schemas.microsoft.com/office/drawing/2014/main" xmlns="" id="{CC808D8A-2C6B-4CE2-BC6E-A94A3DDB4515}"/>
              </a:ext>
            </a:extLst>
          </p:cNvPr>
          <p:cNvSpPr>
            <a:spLocks noGrp="1"/>
          </p:cNvSpPr>
          <p:nvPr>
            <p:ph type="body" sz="quarter" idx="15"/>
          </p:nvPr>
        </p:nvSpPr>
        <p:spPr/>
        <p:txBody>
          <a:bodyPr/>
          <a:lstStyle/>
          <a:p>
            <a:endParaRPr lang="nl-BE" dirty="0"/>
          </a:p>
        </p:txBody>
      </p:sp>
      <p:grpSp>
        <p:nvGrpSpPr>
          <p:cNvPr id="7" name="Groep 6">
            <a:extLst>
              <a:ext uri="{FF2B5EF4-FFF2-40B4-BE49-F238E27FC236}">
                <a16:creationId xmlns:a16="http://schemas.microsoft.com/office/drawing/2014/main" xmlns="" id="{4C55CE5A-F4E4-47A6-A60C-357B4E8B1B5B}"/>
              </a:ext>
            </a:extLst>
          </p:cNvPr>
          <p:cNvGrpSpPr/>
          <p:nvPr/>
        </p:nvGrpSpPr>
        <p:grpSpPr>
          <a:xfrm>
            <a:off x="3685518" y="1877274"/>
            <a:ext cx="935220" cy="623480"/>
            <a:chOff x="3685518" y="1877274"/>
            <a:chExt cx="935220" cy="623480"/>
          </a:xfrm>
        </p:grpSpPr>
        <p:sp>
          <p:nvSpPr>
            <p:cNvPr id="8" name="Gedeeltelijke cirkel 7">
              <a:extLst>
                <a:ext uri="{FF2B5EF4-FFF2-40B4-BE49-F238E27FC236}">
                  <a16:creationId xmlns:a16="http://schemas.microsoft.com/office/drawing/2014/main" xmlns="" id="{78CC3493-F97F-47E6-B757-8F29269C2703}"/>
                </a:ext>
              </a:extLst>
            </p:cNvPr>
            <p:cNvSpPr/>
            <p:nvPr userDrawn="1"/>
          </p:nvSpPr>
          <p:spPr>
            <a:xfrm>
              <a:off x="3685518" y="1877274"/>
              <a:ext cx="623480" cy="623480"/>
            </a:xfrm>
            <a:prstGeom prst="pie">
              <a:avLst>
                <a:gd name="adj1" fmla="val 5397516"/>
                <a:gd name="adj2" fmla="val 1620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9" name="Gedeeltelijke cirkel 8">
              <a:extLst>
                <a:ext uri="{FF2B5EF4-FFF2-40B4-BE49-F238E27FC236}">
                  <a16:creationId xmlns:a16="http://schemas.microsoft.com/office/drawing/2014/main" xmlns="" id="{EC36C341-58EF-4BB4-BA66-92C07B1C169C}"/>
                </a:ext>
              </a:extLst>
            </p:cNvPr>
            <p:cNvSpPr/>
            <p:nvPr userDrawn="1"/>
          </p:nvSpPr>
          <p:spPr>
            <a:xfrm>
              <a:off x="3997258" y="1877274"/>
              <a:ext cx="623480" cy="623480"/>
            </a:xfrm>
            <a:prstGeom prst="pie">
              <a:avLst>
                <a:gd name="adj1" fmla="val 5397516"/>
                <a:gd name="adj2" fmla="val 1620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grpSp>
      <p:pic>
        <p:nvPicPr>
          <p:cNvPr id="10" name="Afbeelding 9" descr="Schermopnam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24318" y="2631824"/>
            <a:ext cx="6502734" cy="3632387"/>
          </a:xfrm>
          <a:prstGeom prst="rect">
            <a:avLst/>
          </a:prstGeom>
        </p:spPr>
      </p:pic>
      <p:pic>
        <p:nvPicPr>
          <p:cNvPr id="11" name="Afbeelding 10" descr="Schermopnam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1925" y="228154"/>
            <a:ext cx="6547186" cy="2609984"/>
          </a:xfrm>
          <a:prstGeom prst="rect">
            <a:avLst/>
          </a:prstGeom>
        </p:spPr>
      </p:pic>
      <p:pic>
        <p:nvPicPr>
          <p:cNvPr id="12" name="Afbeelding 11" descr="Schermopname"/>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20838" y="1668287"/>
            <a:ext cx="876345" cy="520727"/>
          </a:xfrm>
          <a:prstGeom prst="rect">
            <a:avLst/>
          </a:prstGeom>
        </p:spPr>
      </p:pic>
      <p:sp>
        <p:nvSpPr>
          <p:cNvPr id="14" name="Tekstvak 13"/>
          <p:cNvSpPr txBox="1"/>
          <p:nvPr/>
        </p:nvSpPr>
        <p:spPr>
          <a:xfrm>
            <a:off x="9024079" y="1703548"/>
            <a:ext cx="2143593" cy="369332"/>
          </a:xfrm>
          <a:prstGeom prst="rect">
            <a:avLst/>
          </a:prstGeom>
          <a:solidFill>
            <a:schemeClr val="bg1"/>
          </a:solidFill>
        </p:spPr>
        <p:txBody>
          <a:bodyPr wrap="square" rtlCol="0">
            <a:spAutoFit/>
          </a:bodyPr>
          <a:lstStyle/>
          <a:p>
            <a:r>
              <a:rPr lang="nl-BE" dirty="0" smtClean="0"/>
              <a:t>5 november 2019</a:t>
            </a:r>
            <a:endParaRPr lang="nl-BE" dirty="0"/>
          </a:p>
        </p:txBody>
      </p:sp>
    </p:spTree>
    <p:extLst>
      <p:ext uri="{BB962C8B-B14F-4D97-AF65-F5344CB8AC3E}">
        <p14:creationId xmlns:p14="http://schemas.microsoft.com/office/powerpoint/2010/main" val="89567312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310233" y="2312160"/>
            <a:ext cx="7992888" cy="1143000"/>
          </a:xfrm>
        </p:spPr>
        <p:txBody>
          <a:bodyPr>
            <a:noAutofit/>
          </a:bodyPr>
          <a:lstStyle/>
          <a:p>
            <a:pPr lvl="1" algn="ctr" rtl="0">
              <a:spcBef>
                <a:spcPct val="0"/>
              </a:spcBef>
            </a:pPr>
            <a:r>
              <a:rPr lang="nl-BE" sz="2800" b="1" dirty="0">
                <a:solidFill>
                  <a:schemeClr val="accent6"/>
                </a:solidFill>
                <a:latin typeface="Century Gothic" panose="020B0502020202020204" pitchFamily="34" charset="0"/>
              </a:rPr>
              <a:t/>
            </a:r>
            <a:br>
              <a:rPr lang="nl-BE" sz="2800" b="1" dirty="0">
                <a:solidFill>
                  <a:schemeClr val="accent6"/>
                </a:solidFill>
                <a:latin typeface="Century Gothic" panose="020B0502020202020204" pitchFamily="34" charset="0"/>
              </a:rPr>
            </a:br>
            <a:r>
              <a:rPr lang="nl-BE" sz="2800" b="1" dirty="0">
                <a:solidFill>
                  <a:schemeClr val="accent6"/>
                </a:solidFill>
                <a:latin typeface="Century Gothic" panose="020B0502020202020204" pitchFamily="34" charset="0"/>
              </a:rPr>
              <a:t>Onderzoeksvraag 1: </a:t>
            </a:r>
            <a:br>
              <a:rPr lang="nl-BE" sz="2800" b="1" dirty="0">
                <a:solidFill>
                  <a:schemeClr val="accent6"/>
                </a:solidFill>
                <a:latin typeface="Century Gothic" panose="020B0502020202020204" pitchFamily="34" charset="0"/>
              </a:rPr>
            </a:br>
            <a:r>
              <a:rPr lang="nl-BE" sz="2800" b="1" dirty="0">
                <a:solidFill>
                  <a:schemeClr val="accent6"/>
                </a:solidFill>
                <a:latin typeface="Century Gothic" panose="020B0502020202020204" pitchFamily="34" charset="0"/>
              </a:rPr>
              <a:t>Hoe wordt de onderwijstijd besteed in de tweede en derde kleuterklas?</a:t>
            </a:r>
            <a:br>
              <a:rPr lang="nl-BE" sz="2800" b="1" dirty="0">
                <a:solidFill>
                  <a:schemeClr val="accent6"/>
                </a:solidFill>
                <a:latin typeface="Century Gothic" panose="020B0502020202020204" pitchFamily="34" charset="0"/>
              </a:rPr>
            </a:br>
            <a:endParaRPr lang="nl-BE" sz="2800" b="1" dirty="0">
              <a:solidFill>
                <a:schemeClr val="accent6"/>
              </a:solidFill>
              <a:latin typeface="Century Gothic" panose="020B0502020202020204" pitchFamily="34" charset="0"/>
            </a:endParaRPr>
          </a:p>
        </p:txBody>
      </p:sp>
      <p:pic>
        <p:nvPicPr>
          <p:cNvPr id="6" name="Afbeelding 5"/>
          <p:cNvPicPr>
            <a:picLocks noChangeAspect="1"/>
          </p:cNvPicPr>
          <p:nvPr/>
        </p:nvPicPr>
        <p:blipFill>
          <a:blip r:embed="rId3"/>
          <a:stretch>
            <a:fillRect/>
          </a:stretch>
        </p:blipFill>
        <p:spPr>
          <a:xfrm>
            <a:off x="2734064" y="1882017"/>
            <a:ext cx="7145226" cy="860286"/>
          </a:xfrm>
          <a:prstGeom prst="rect">
            <a:avLst/>
          </a:prstGeom>
        </p:spPr>
      </p:pic>
      <p:sp>
        <p:nvSpPr>
          <p:cNvPr id="9" name="Titel 1"/>
          <p:cNvSpPr txBox="1">
            <a:spLocks/>
          </p:cNvSpPr>
          <p:nvPr/>
        </p:nvSpPr>
        <p:spPr>
          <a:xfrm>
            <a:off x="2065818" y="4497299"/>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lvl="1" algn="ctr">
              <a:spcBef>
                <a:spcPct val="0"/>
              </a:spcBef>
            </a:pPr>
            <a:r>
              <a:rPr lang="nl-BE" sz="2800" b="1" kern="0" dirty="0">
                <a:solidFill>
                  <a:schemeClr val="accent6"/>
                </a:solidFill>
                <a:latin typeface="Century Gothic" panose="020B0502020202020204" pitchFamily="34" charset="0"/>
              </a:rPr>
              <a:t/>
            </a:r>
            <a:br>
              <a:rPr lang="nl-BE" sz="2800" b="1" kern="0" dirty="0">
                <a:solidFill>
                  <a:schemeClr val="accent6"/>
                </a:solidFill>
                <a:latin typeface="Century Gothic" panose="020B0502020202020204" pitchFamily="34" charset="0"/>
              </a:rPr>
            </a:br>
            <a:r>
              <a:rPr lang="nl-BE" sz="2800" b="1" kern="0" dirty="0">
                <a:solidFill>
                  <a:schemeClr val="accent6"/>
                </a:solidFill>
                <a:latin typeface="Century Gothic" panose="020B0502020202020204" pitchFamily="34" charset="0"/>
              </a:rPr>
              <a:t>Onderzoeksvraag 2: </a:t>
            </a:r>
            <a:br>
              <a:rPr lang="nl-BE" sz="2800" b="1" kern="0" dirty="0">
                <a:solidFill>
                  <a:schemeClr val="accent6"/>
                </a:solidFill>
                <a:latin typeface="Century Gothic" panose="020B0502020202020204" pitchFamily="34" charset="0"/>
              </a:rPr>
            </a:br>
            <a:r>
              <a:rPr lang="nl-BE" sz="2800" b="1" kern="0" dirty="0">
                <a:solidFill>
                  <a:schemeClr val="accent6"/>
                </a:solidFill>
                <a:latin typeface="Century Gothic" panose="020B0502020202020204" pitchFamily="34" charset="0"/>
              </a:rPr>
              <a:t>Hoe is de interactiekwaliteit van de kleuteronderwijzer?</a:t>
            </a:r>
            <a:br>
              <a:rPr lang="nl-BE" sz="2800" b="1" kern="0" dirty="0">
                <a:solidFill>
                  <a:schemeClr val="accent6"/>
                </a:solidFill>
                <a:latin typeface="Century Gothic" panose="020B0502020202020204" pitchFamily="34" charset="0"/>
              </a:rPr>
            </a:br>
            <a:endParaRPr lang="nl-BE" sz="2800" b="1" kern="0" dirty="0">
              <a:solidFill>
                <a:schemeClr val="accent6"/>
              </a:solidFill>
              <a:latin typeface="Century Gothic" panose="020B0502020202020204" pitchFamily="34" charset="0"/>
            </a:endParaRPr>
          </a:p>
        </p:txBody>
      </p:sp>
      <p:sp>
        <p:nvSpPr>
          <p:cNvPr id="3" name="Tijdelijke aanduiding voor voettekst 2"/>
          <p:cNvSpPr>
            <a:spLocks noGrp="1"/>
          </p:cNvSpPr>
          <p:nvPr>
            <p:ph type="ftr" sz="quarter" idx="11"/>
          </p:nvPr>
        </p:nvSpPr>
        <p:spPr/>
        <p:txBody>
          <a:bodyPr/>
          <a:lstStyle/>
          <a:p>
            <a:r>
              <a:rPr lang="nl-BE" smtClean="0"/>
              <a:t>12-11-19</a:t>
            </a:r>
            <a:endParaRPr lang="nl-BE"/>
          </a:p>
        </p:txBody>
      </p:sp>
      <p:sp>
        <p:nvSpPr>
          <p:cNvPr id="4" name="Tijdelijke aanduiding voor dianummer 3"/>
          <p:cNvSpPr>
            <a:spLocks noGrp="1"/>
          </p:cNvSpPr>
          <p:nvPr>
            <p:ph type="sldNum" sz="quarter" idx="12"/>
          </p:nvPr>
        </p:nvSpPr>
        <p:spPr/>
        <p:txBody>
          <a:bodyPr/>
          <a:lstStyle/>
          <a:p>
            <a:fld id="{256E9D6E-3B19-4886-AE73-8F09398DD3D4}" type="slidenum">
              <a:rPr lang="nl-BE" smtClean="0"/>
              <a:t>30</a:t>
            </a:fld>
            <a:endParaRPr lang="nl-BE"/>
          </a:p>
        </p:txBody>
      </p:sp>
      <p:sp>
        <p:nvSpPr>
          <p:cNvPr id="7" name="Titel 1"/>
          <p:cNvSpPr txBox="1">
            <a:spLocks/>
          </p:cNvSpPr>
          <p:nvPr/>
        </p:nvSpPr>
        <p:spPr>
          <a:xfrm>
            <a:off x="396000" y="612000"/>
            <a:ext cx="10515600" cy="684000"/>
          </a:xfrm>
          <a:prstGeom prst="rect">
            <a:avLst/>
          </a:prstGeom>
        </p:spPr>
        <p:txBody>
          <a:bodyPr vert="horz" lIns="0" tIns="0" rIns="0" bIns="0" rtlCol="0" anchor="t" anchorCtr="0">
            <a:noAutofit/>
          </a:bodyPr>
          <a:lstStyle>
            <a:lvl1pPr algn="l" defTabSz="914400" rtl="0" eaLnBrk="1" latinLnBrk="0" hangingPunct="1">
              <a:lnSpc>
                <a:spcPct val="80000"/>
              </a:lnSpc>
              <a:spcBef>
                <a:spcPct val="0"/>
              </a:spcBef>
              <a:buNone/>
              <a:defRPr sz="2600" b="1" kern="1200">
                <a:solidFill>
                  <a:schemeClr val="accent2"/>
                </a:solidFill>
                <a:latin typeface="+mj-lt"/>
                <a:ea typeface="+mj-ea"/>
                <a:cs typeface="+mj-cs"/>
              </a:defRPr>
            </a:lvl1pPr>
          </a:lstStyle>
          <a:p>
            <a:r>
              <a:rPr lang="nl-BE" dirty="0" smtClean="0"/>
              <a:t>Onderzoek ALGOET:  </a:t>
            </a:r>
            <a:endParaRPr lang="nl-BE" dirty="0"/>
          </a:p>
        </p:txBody>
      </p:sp>
      <p:sp>
        <p:nvSpPr>
          <p:cNvPr id="5" name="Ovaal 4"/>
          <p:cNvSpPr/>
          <p:nvPr/>
        </p:nvSpPr>
        <p:spPr>
          <a:xfrm>
            <a:off x="1945896" y="4257207"/>
            <a:ext cx="8229600" cy="1843790"/>
          </a:xfrm>
          <a:prstGeom prst="ellipse">
            <a:avLst/>
          </a:prstGeom>
          <a:noFill/>
          <a:ln w="38100">
            <a:solidFill>
              <a:schemeClr val="bg2">
                <a:lumMod val="25000"/>
              </a:schemeClr>
            </a:solidFill>
          </a:ln>
        </p:spPr>
        <p:txBody>
          <a:bodyPr wrap="square" lIns="0" tIns="0" rIns="0" bIns="0" rtlCol="0" anchor="ctr">
            <a:spAutoFit/>
          </a:bodyPr>
          <a:lstStyle/>
          <a:p>
            <a:pPr algn="l"/>
            <a:endParaRPr lang="nl-BE" sz="1600" b="1" dirty="0" err="1">
              <a:latin typeface="+mj-lt"/>
            </a:endParaRPr>
          </a:p>
        </p:txBody>
      </p:sp>
    </p:spTree>
    <p:extLst>
      <p:ext uri="{BB962C8B-B14F-4D97-AF65-F5344CB8AC3E}">
        <p14:creationId xmlns:p14="http://schemas.microsoft.com/office/powerpoint/2010/main" val="217257630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pPr lvl="1" algn="ctr" rtl="0">
              <a:spcBef>
                <a:spcPct val="0"/>
              </a:spcBef>
            </a:pPr>
            <a:r>
              <a:rPr lang="nl-BE" sz="2800" b="1" dirty="0">
                <a:solidFill>
                  <a:schemeClr val="accent6"/>
                </a:solidFill>
                <a:latin typeface="Century Gothic" panose="020B0502020202020204" pitchFamily="34" charset="0"/>
              </a:rPr>
              <a:t/>
            </a:r>
            <a:br>
              <a:rPr lang="nl-BE" sz="2800" b="1" dirty="0">
                <a:solidFill>
                  <a:schemeClr val="accent6"/>
                </a:solidFill>
                <a:latin typeface="Century Gothic" panose="020B0502020202020204" pitchFamily="34" charset="0"/>
              </a:rPr>
            </a:br>
            <a:r>
              <a:rPr lang="nl-BE" sz="2800" b="1" dirty="0">
                <a:solidFill>
                  <a:schemeClr val="accent6"/>
                </a:solidFill>
                <a:latin typeface="Century Gothic" panose="020B0502020202020204" pitchFamily="34" charset="0"/>
              </a:rPr>
              <a:t>Onderzoeksvraag 2: </a:t>
            </a:r>
            <a:br>
              <a:rPr lang="nl-BE" sz="2800" b="1" dirty="0">
                <a:solidFill>
                  <a:schemeClr val="accent6"/>
                </a:solidFill>
                <a:latin typeface="Century Gothic" panose="020B0502020202020204" pitchFamily="34" charset="0"/>
              </a:rPr>
            </a:br>
            <a:r>
              <a:rPr lang="nl-BE" sz="2800" b="1" dirty="0">
                <a:solidFill>
                  <a:schemeClr val="accent6"/>
                </a:solidFill>
                <a:latin typeface="Century Gothic" panose="020B0502020202020204" pitchFamily="34" charset="0"/>
              </a:rPr>
              <a:t>Hoe is de interactiekwaliteit van de kleuteronderwijzer?</a:t>
            </a:r>
            <a:br>
              <a:rPr lang="nl-BE" sz="2800" b="1" dirty="0">
                <a:solidFill>
                  <a:schemeClr val="accent6"/>
                </a:solidFill>
                <a:latin typeface="Century Gothic" panose="020B0502020202020204" pitchFamily="34" charset="0"/>
              </a:rPr>
            </a:br>
            <a:endParaRPr lang="nl-BE" sz="2800" b="1" dirty="0">
              <a:solidFill>
                <a:schemeClr val="accent6"/>
              </a:solidFill>
              <a:latin typeface="Century Gothic" panose="020B0502020202020204" pitchFamily="34" charset="0"/>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925296"/>
            <a:ext cx="9130106" cy="32318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hthoek 2"/>
          <p:cNvSpPr/>
          <p:nvPr/>
        </p:nvSpPr>
        <p:spPr>
          <a:xfrm>
            <a:off x="1631504" y="2276872"/>
            <a:ext cx="9145016" cy="792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5" name="Rechthoek 4"/>
          <p:cNvSpPr/>
          <p:nvPr/>
        </p:nvSpPr>
        <p:spPr>
          <a:xfrm>
            <a:off x="1524000" y="3068960"/>
            <a:ext cx="9540552"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6" name="Rechthoek 5"/>
          <p:cNvSpPr/>
          <p:nvPr/>
        </p:nvSpPr>
        <p:spPr>
          <a:xfrm>
            <a:off x="1524000" y="3717032"/>
            <a:ext cx="9900592" cy="792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 name="Rechthoek 6"/>
          <p:cNvSpPr/>
          <p:nvPr/>
        </p:nvSpPr>
        <p:spPr>
          <a:xfrm>
            <a:off x="1524000" y="4437112"/>
            <a:ext cx="10116616" cy="792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 name="Tijdelijke aanduiding voor voettekst 3"/>
          <p:cNvSpPr>
            <a:spLocks noGrp="1"/>
          </p:cNvSpPr>
          <p:nvPr>
            <p:ph type="ftr" sz="quarter" idx="11"/>
          </p:nvPr>
        </p:nvSpPr>
        <p:spPr/>
        <p:txBody>
          <a:bodyPr/>
          <a:lstStyle/>
          <a:p>
            <a:r>
              <a:rPr lang="nl-BE" smtClean="0"/>
              <a:t>12-11-19</a:t>
            </a:r>
            <a:endParaRPr lang="nl-BE"/>
          </a:p>
        </p:txBody>
      </p:sp>
      <p:sp>
        <p:nvSpPr>
          <p:cNvPr id="8" name="Tijdelijke aanduiding voor dianummer 7"/>
          <p:cNvSpPr>
            <a:spLocks noGrp="1"/>
          </p:cNvSpPr>
          <p:nvPr>
            <p:ph type="sldNum" sz="quarter" idx="12"/>
          </p:nvPr>
        </p:nvSpPr>
        <p:spPr/>
        <p:txBody>
          <a:bodyPr/>
          <a:lstStyle/>
          <a:p>
            <a:fld id="{256E9D6E-3B19-4886-AE73-8F09398DD3D4}" type="slidenum">
              <a:rPr lang="nl-BE" smtClean="0"/>
              <a:t>31</a:t>
            </a:fld>
            <a:endParaRPr lang="nl-BE"/>
          </a:p>
        </p:txBody>
      </p:sp>
    </p:spTree>
    <p:extLst>
      <p:ext uri="{BB962C8B-B14F-4D97-AF65-F5344CB8AC3E}">
        <p14:creationId xmlns:p14="http://schemas.microsoft.com/office/powerpoint/2010/main" val="1582425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p:cNvSpPr>
            <a:spLocks noGrp="1"/>
          </p:cNvSpPr>
          <p:nvPr>
            <p:ph type="ftr" sz="quarter" idx="11"/>
          </p:nvPr>
        </p:nvSpPr>
        <p:spPr/>
        <p:txBody>
          <a:bodyPr/>
          <a:lstStyle/>
          <a:p>
            <a:r>
              <a:rPr lang="nl-BE" smtClean="0"/>
              <a:t>12-11-19</a:t>
            </a:r>
            <a:endParaRPr lang="nl-BE"/>
          </a:p>
        </p:txBody>
      </p:sp>
      <p:sp>
        <p:nvSpPr>
          <p:cNvPr id="3" name="Tijdelijke aanduiding voor dianummer 2"/>
          <p:cNvSpPr>
            <a:spLocks noGrp="1"/>
          </p:cNvSpPr>
          <p:nvPr>
            <p:ph type="sldNum" sz="quarter" idx="12"/>
          </p:nvPr>
        </p:nvSpPr>
        <p:spPr/>
        <p:txBody>
          <a:bodyPr/>
          <a:lstStyle/>
          <a:p>
            <a:fld id="{FF88DA20-ED00-471C-9170-60F590CB400A}" type="slidenum">
              <a:rPr lang="nl-BE" smtClean="0"/>
              <a:t>32</a:t>
            </a:fld>
            <a:endParaRPr lang="nl-BE"/>
          </a:p>
        </p:txBody>
      </p:sp>
      <p:sp>
        <p:nvSpPr>
          <p:cNvPr id="4" name="Titel 3"/>
          <p:cNvSpPr>
            <a:spLocks noGrp="1"/>
          </p:cNvSpPr>
          <p:nvPr>
            <p:ph type="title"/>
          </p:nvPr>
        </p:nvSpPr>
        <p:spPr/>
        <p:txBody>
          <a:bodyPr/>
          <a:lstStyle/>
          <a:p>
            <a:r>
              <a:rPr lang="nl-BE" sz="4400" dirty="0" smtClean="0"/>
              <a:t>En in lager onderwijs???</a:t>
            </a:r>
            <a:endParaRPr lang="nl-BE" sz="4400" dirty="0"/>
          </a:p>
        </p:txBody>
      </p:sp>
      <p:sp>
        <p:nvSpPr>
          <p:cNvPr id="5" name="Tijdelijke aanduiding voor tekst 4"/>
          <p:cNvSpPr>
            <a:spLocks noGrp="1"/>
          </p:cNvSpPr>
          <p:nvPr>
            <p:ph type="body" sz="quarter" idx="13"/>
          </p:nvPr>
        </p:nvSpPr>
        <p:spPr/>
        <p:txBody>
          <a:bodyPr/>
          <a:lstStyle/>
          <a:p>
            <a:endParaRPr lang="nl-BE"/>
          </a:p>
        </p:txBody>
      </p:sp>
      <p:pic>
        <p:nvPicPr>
          <p:cNvPr id="2054" name="Picture 6" descr="Afbeeldingsresultaat voor klas&quot;"/>
          <p:cNvPicPr>
            <a:picLocks noGrp="1" noChangeAspect="1" noChangeArrowheads="1"/>
          </p:cNvPicPr>
          <p:nvPr>
            <p:ph type="chart" sz="quarter" idx="14"/>
          </p:nvPr>
        </p:nvPicPr>
        <p:blipFill>
          <a:blip r:embed="rId3">
            <a:extLst>
              <a:ext uri="{28A0092B-C50C-407E-A947-70E740481C1C}">
                <a14:useLocalDpi xmlns:a14="http://schemas.microsoft.com/office/drawing/2010/main" val="0"/>
              </a:ext>
            </a:extLst>
          </a:blip>
          <a:srcRect/>
          <a:stretch>
            <a:fillRect/>
          </a:stretch>
        </p:blipFill>
        <p:spPr bwMode="auto">
          <a:xfrm>
            <a:off x="2267553" y="1314721"/>
            <a:ext cx="6914155" cy="4611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155490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3687582" y="1852225"/>
            <a:ext cx="6704692" cy="3090532"/>
          </a:xfrm>
        </p:spPr>
        <p:txBody>
          <a:bodyPr/>
          <a:lstStyle/>
          <a:p>
            <a:pPr marL="514350" indent="-514350">
              <a:buAutoNum type="arabicPeriod"/>
            </a:pPr>
            <a:r>
              <a:rPr lang="nl-BE" dirty="0" smtClean="0"/>
              <a:t>Hoe herken je rijke taal- en denkomgeving? (Tools)</a:t>
            </a:r>
          </a:p>
          <a:p>
            <a:pPr marL="514350" indent="-514350">
              <a:buAutoNum type="arabicPeriod"/>
            </a:pPr>
            <a:r>
              <a:rPr lang="nl-BE" dirty="0" err="1" smtClean="0"/>
              <a:t>Stavaza</a:t>
            </a:r>
            <a:r>
              <a:rPr lang="nl-BE" dirty="0" smtClean="0"/>
              <a:t>: zijn er voldoende taal- en denkkansen?</a:t>
            </a:r>
          </a:p>
          <a:p>
            <a:pPr marL="514350" indent="-514350">
              <a:buAutoNum type="arabicPeriod"/>
            </a:pPr>
            <a:r>
              <a:rPr lang="nl-BE" dirty="0" smtClean="0"/>
              <a:t>Focus: routineuze momenten</a:t>
            </a:r>
          </a:p>
        </p:txBody>
      </p:sp>
      <p:sp>
        <p:nvSpPr>
          <p:cNvPr id="3" name="Tijdelijke aanduiding voor voettekst 2"/>
          <p:cNvSpPr>
            <a:spLocks noGrp="1"/>
          </p:cNvSpPr>
          <p:nvPr>
            <p:ph type="ftr" sz="quarter" idx="11"/>
          </p:nvPr>
        </p:nvSpPr>
        <p:spPr/>
        <p:txBody>
          <a:bodyPr/>
          <a:lstStyle/>
          <a:p>
            <a:r>
              <a:rPr lang="nl-BE" smtClean="0"/>
              <a:t>12-11-19</a:t>
            </a:r>
            <a:endParaRPr lang="nl-BE"/>
          </a:p>
        </p:txBody>
      </p:sp>
      <p:sp>
        <p:nvSpPr>
          <p:cNvPr id="4" name="Tijdelijke aanduiding voor dianummer 3"/>
          <p:cNvSpPr>
            <a:spLocks noGrp="1"/>
          </p:cNvSpPr>
          <p:nvPr>
            <p:ph type="sldNum" sz="quarter" idx="12"/>
          </p:nvPr>
        </p:nvSpPr>
        <p:spPr/>
        <p:txBody>
          <a:bodyPr/>
          <a:lstStyle/>
          <a:p>
            <a:fld id="{FF88DA20-ED00-471C-9170-60F590CB400A}" type="slidenum">
              <a:rPr lang="nl-BE" smtClean="0"/>
              <a:pPr/>
              <a:t>33</a:t>
            </a:fld>
            <a:endParaRPr lang="nl-BE"/>
          </a:p>
        </p:txBody>
      </p:sp>
      <p:sp>
        <p:nvSpPr>
          <p:cNvPr id="5" name="Rechthoek 4"/>
          <p:cNvSpPr/>
          <p:nvPr/>
        </p:nvSpPr>
        <p:spPr>
          <a:xfrm>
            <a:off x="3267856" y="4152276"/>
            <a:ext cx="7124418" cy="1259174"/>
          </a:xfrm>
          <a:prstGeom prst="rect">
            <a:avLst/>
          </a:prstGeom>
          <a:noFill/>
          <a:ln w="38100">
            <a:solidFill>
              <a:schemeClr val="tx1"/>
            </a:solidFill>
          </a:ln>
        </p:spPr>
        <p:txBody>
          <a:bodyPr wrap="square" lIns="0" tIns="0" rIns="0" bIns="0" rtlCol="0" anchor="ctr">
            <a:spAutoFit/>
          </a:bodyPr>
          <a:lstStyle/>
          <a:p>
            <a:pPr algn="l"/>
            <a:endParaRPr lang="nl-BE" sz="1600" b="1" dirty="0" err="1">
              <a:latin typeface="+mj-lt"/>
            </a:endParaRPr>
          </a:p>
        </p:txBody>
      </p:sp>
      <p:sp>
        <p:nvSpPr>
          <p:cNvPr id="7" name="Tijdelijke aanduiding voor inhoud 6"/>
          <p:cNvSpPr>
            <a:spLocks noGrp="1"/>
          </p:cNvSpPr>
          <p:nvPr>
            <p:ph idx="1"/>
          </p:nvPr>
        </p:nvSpPr>
        <p:spPr/>
        <p:txBody>
          <a:bodyPr/>
          <a:lstStyle/>
          <a:p>
            <a:endParaRPr lang="nl-BE"/>
          </a:p>
        </p:txBody>
      </p:sp>
    </p:spTree>
    <p:extLst>
      <p:ext uri="{BB962C8B-B14F-4D97-AF65-F5344CB8AC3E}">
        <p14:creationId xmlns:p14="http://schemas.microsoft.com/office/powerpoint/2010/main" val="148636220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BE" dirty="0"/>
              <a:t/>
            </a:r>
            <a:br>
              <a:rPr lang="nl-BE" dirty="0"/>
            </a:br>
            <a:r>
              <a:rPr lang="nl-BE" dirty="0" smtClean="0"/>
              <a:t/>
            </a:r>
            <a:br>
              <a:rPr lang="nl-BE" dirty="0" smtClean="0"/>
            </a:br>
            <a:r>
              <a:rPr lang="nl-BE" dirty="0"/>
              <a:t/>
            </a:r>
            <a:br>
              <a:rPr lang="nl-BE" dirty="0"/>
            </a:br>
            <a:r>
              <a:rPr lang="nl-BE" b="0" dirty="0" smtClean="0"/>
              <a:t>Focus: routineuze momenten </a:t>
            </a:r>
            <a:endParaRPr lang="nl-BE" b="0" dirty="0"/>
          </a:p>
        </p:txBody>
      </p:sp>
      <p:sp>
        <p:nvSpPr>
          <p:cNvPr id="9" name="Tijdelijke aanduiding voor tekst 8"/>
          <p:cNvSpPr>
            <a:spLocks noGrp="1"/>
          </p:cNvSpPr>
          <p:nvPr>
            <p:ph type="body" idx="1"/>
          </p:nvPr>
        </p:nvSpPr>
        <p:spPr>
          <a:xfrm>
            <a:off x="2674828" y="3919791"/>
            <a:ext cx="7759257" cy="1500187"/>
          </a:xfrm>
        </p:spPr>
        <p:txBody>
          <a:bodyPr/>
          <a:lstStyle/>
          <a:p>
            <a:r>
              <a:rPr lang="nl-BE" sz="2800" dirty="0" smtClean="0">
                <a:solidFill>
                  <a:schemeClr val="bg1"/>
                </a:solidFill>
              </a:rPr>
              <a:t>3.1  jonge kleuters</a:t>
            </a:r>
          </a:p>
        </p:txBody>
      </p:sp>
      <p:sp>
        <p:nvSpPr>
          <p:cNvPr id="4" name="Tijdelijke aanduiding voor voettekst 3"/>
          <p:cNvSpPr>
            <a:spLocks noGrp="1"/>
          </p:cNvSpPr>
          <p:nvPr>
            <p:ph type="ftr" sz="quarter" idx="11"/>
          </p:nvPr>
        </p:nvSpPr>
        <p:spPr/>
        <p:txBody>
          <a:bodyPr/>
          <a:lstStyle/>
          <a:p>
            <a:r>
              <a:rPr lang="nl-BE" smtClean="0"/>
              <a:t>12-11-19</a:t>
            </a:r>
            <a:endParaRPr lang="nl-BE"/>
          </a:p>
        </p:txBody>
      </p:sp>
      <p:sp>
        <p:nvSpPr>
          <p:cNvPr id="5" name="Tijdelijke aanduiding voor dianummer 4"/>
          <p:cNvSpPr>
            <a:spLocks noGrp="1"/>
          </p:cNvSpPr>
          <p:nvPr>
            <p:ph type="sldNum" sz="quarter" idx="12"/>
          </p:nvPr>
        </p:nvSpPr>
        <p:spPr/>
        <p:txBody>
          <a:bodyPr/>
          <a:lstStyle/>
          <a:p>
            <a:fld id="{FF88DA20-ED00-471C-9170-60F590CB400A}" type="slidenum">
              <a:rPr lang="nl-BE" smtClean="0"/>
              <a:pPr/>
              <a:t>34</a:t>
            </a:fld>
            <a:endParaRPr lang="nl-BE"/>
          </a:p>
        </p:txBody>
      </p:sp>
      <p:sp>
        <p:nvSpPr>
          <p:cNvPr id="10" name="Tijdelijke aanduiding voor tekst 9"/>
          <p:cNvSpPr>
            <a:spLocks noGrp="1"/>
          </p:cNvSpPr>
          <p:nvPr>
            <p:ph type="body" sz="quarter" idx="13"/>
          </p:nvPr>
        </p:nvSpPr>
        <p:spPr/>
        <p:txBody>
          <a:bodyPr/>
          <a:lstStyle/>
          <a:p>
            <a:r>
              <a:rPr lang="nl-BE" dirty="0" smtClean="0"/>
              <a:t>3. </a:t>
            </a:r>
            <a:endParaRPr lang="nl-BE" dirty="0"/>
          </a:p>
        </p:txBody>
      </p:sp>
    </p:spTree>
    <p:extLst>
      <p:ext uri="{BB962C8B-B14F-4D97-AF65-F5344CB8AC3E}">
        <p14:creationId xmlns:p14="http://schemas.microsoft.com/office/powerpoint/2010/main" val="256558685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nl-BE" dirty="0" smtClean="0"/>
              <a:t>Veel routines bij jongste kleuters en ze vragen veel tijd. </a:t>
            </a:r>
            <a:br>
              <a:rPr lang="nl-BE" dirty="0" smtClean="0"/>
            </a:br>
            <a:r>
              <a:rPr lang="nl-BE" dirty="0" smtClean="0"/>
              <a:t>Dat is OK (maar maak ze talig).</a:t>
            </a:r>
            <a:endParaRPr lang="nl-BE" dirty="0"/>
          </a:p>
        </p:txBody>
      </p:sp>
      <p:sp>
        <p:nvSpPr>
          <p:cNvPr id="4" name="Tijdelijke aanduiding voor voettekst 3"/>
          <p:cNvSpPr>
            <a:spLocks noGrp="1"/>
          </p:cNvSpPr>
          <p:nvPr>
            <p:ph type="ftr" sz="quarter" idx="11"/>
          </p:nvPr>
        </p:nvSpPr>
        <p:spPr/>
        <p:txBody>
          <a:bodyPr/>
          <a:lstStyle/>
          <a:p>
            <a:r>
              <a:rPr lang="nl-BE" smtClean="0"/>
              <a:t>12-11-19</a:t>
            </a:r>
            <a:endParaRPr lang="nl-BE"/>
          </a:p>
        </p:txBody>
      </p:sp>
      <p:sp>
        <p:nvSpPr>
          <p:cNvPr id="5" name="Tijdelijke aanduiding voor dianummer 4"/>
          <p:cNvSpPr>
            <a:spLocks noGrp="1"/>
          </p:cNvSpPr>
          <p:nvPr>
            <p:ph type="sldNum" sz="quarter" idx="12"/>
          </p:nvPr>
        </p:nvSpPr>
        <p:spPr/>
        <p:txBody>
          <a:bodyPr/>
          <a:lstStyle/>
          <a:p>
            <a:fld id="{FF88DA20-ED00-471C-9170-60F590CB400A}" type="slidenum">
              <a:rPr lang="nl-BE" smtClean="0"/>
              <a:pPr/>
              <a:t>35</a:t>
            </a:fld>
            <a:endParaRPr lang="nl-BE"/>
          </a:p>
        </p:txBody>
      </p:sp>
      <p:pic>
        <p:nvPicPr>
          <p:cNvPr id="9" name="Tijdelijke aanduiding voor inhoud 3" descr="Schermopname"/>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782232"/>
            <a:ext cx="3931127" cy="3577462"/>
          </a:xfrm>
        </p:spPr>
      </p:pic>
      <p:sp>
        <p:nvSpPr>
          <p:cNvPr id="11" name="Tijdelijke aanduiding voor inhoud 2"/>
          <p:cNvSpPr txBox="1">
            <a:spLocks/>
          </p:cNvSpPr>
          <p:nvPr/>
        </p:nvSpPr>
        <p:spPr>
          <a:xfrm>
            <a:off x="4386406" y="1460615"/>
            <a:ext cx="7575745" cy="4351338"/>
          </a:xfrm>
          <a:prstGeom prst="rect">
            <a:avLst/>
          </a:prstGeom>
        </p:spPr>
        <p:txBody>
          <a:bodyPr vert="horz" lIns="0" tIns="0" rIns="0" bIns="0" rtlCol="0" anchor="t" anchorCtr="0">
            <a:normAutofit fontScale="55000" lnSpcReduction="20000"/>
          </a:bodyPr>
          <a:lstStyle>
            <a:lvl1pPr marL="177800" indent="-1778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538163" indent="-180000" algn="l" defTabSz="914400" rtl="0" eaLnBrk="1" latinLnBrk="0" hangingPunct="1">
              <a:lnSpc>
                <a:spcPct val="100000"/>
              </a:lnSpc>
              <a:spcBef>
                <a:spcPts val="500"/>
              </a:spcBef>
              <a:buFont typeface="Arial" panose="020B0604020202020204" pitchFamily="34" charset="0"/>
              <a:buChar char="•"/>
              <a:defRPr sz="2800" kern="1200">
                <a:solidFill>
                  <a:schemeClr val="tx1"/>
                </a:solidFill>
                <a:latin typeface="+mn-lt"/>
                <a:ea typeface="+mn-ea"/>
                <a:cs typeface="+mn-cs"/>
              </a:defRPr>
            </a:lvl2pPr>
            <a:lvl3pPr marL="900000" indent="-180000" algn="l" defTabSz="914400" rtl="0" eaLnBrk="1" latinLnBrk="0" hangingPunct="1">
              <a:lnSpc>
                <a:spcPct val="100000"/>
              </a:lnSpc>
              <a:spcBef>
                <a:spcPts val="500"/>
              </a:spcBef>
              <a:buFont typeface="Arial" panose="020B0604020202020204" pitchFamily="34" charset="0"/>
              <a:buChar char="•"/>
              <a:defRPr sz="2800" kern="1200">
                <a:solidFill>
                  <a:schemeClr val="tx1"/>
                </a:solidFill>
                <a:latin typeface="+mn-lt"/>
                <a:ea typeface="+mn-ea"/>
                <a:cs typeface="+mn-cs"/>
              </a:defRPr>
            </a:lvl3pPr>
            <a:lvl4pPr marL="1260000" indent="-180000" algn="l" defTabSz="914400" rtl="0" eaLnBrk="1" latinLnBrk="0" hangingPunct="1">
              <a:lnSpc>
                <a:spcPct val="100000"/>
              </a:lnSpc>
              <a:spcBef>
                <a:spcPts val="500"/>
              </a:spcBef>
              <a:buFont typeface="Arial" panose="020B0604020202020204" pitchFamily="34" charset="0"/>
              <a:buChar char="•"/>
              <a:defRPr sz="2800" kern="1200">
                <a:solidFill>
                  <a:schemeClr val="tx1"/>
                </a:solidFill>
                <a:latin typeface="+mn-lt"/>
                <a:ea typeface="+mn-ea"/>
                <a:cs typeface="+mn-cs"/>
              </a:defRPr>
            </a:lvl4pPr>
            <a:lvl5pPr marL="1620000" indent="-180000" algn="l" defTabSz="914400" rtl="0" eaLnBrk="1" latinLnBrk="0" hangingPunct="1">
              <a:lnSpc>
                <a:spcPct val="100000"/>
              </a:lnSpc>
              <a:spcBef>
                <a:spcPts val="500"/>
              </a:spcBef>
              <a:buFont typeface="Arial" panose="020B0604020202020204" pitchFamily="34" charset="0"/>
              <a:buChar char="•"/>
              <a:defRPr sz="2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BE" sz="4000" dirty="0" smtClean="0">
                <a:sym typeface="Wingdings" panose="05000000000000000000" pitchFamily="2" charset="2"/>
              </a:rPr>
              <a:t>= handelingen die vaak terugkeren, </a:t>
            </a:r>
          </a:p>
          <a:p>
            <a:pPr marL="0" indent="0">
              <a:buFont typeface="Arial" panose="020B0604020202020204" pitchFamily="34" charset="0"/>
              <a:buNone/>
            </a:pPr>
            <a:r>
              <a:rPr lang="nl-BE" sz="4000" dirty="0" smtClean="0">
                <a:sym typeface="Wingdings" panose="05000000000000000000" pitchFamily="2" charset="2"/>
              </a:rPr>
              <a:t>    volgens een vast patroon, </a:t>
            </a:r>
          </a:p>
          <a:p>
            <a:pPr marL="0" indent="0">
              <a:buFont typeface="Arial" panose="020B0604020202020204" pitchFamily="34" charset="0"/>
              <a:buNone/>
            </a:pPr>
            <a:r>
              <a:rPr lang="nl-BE" sz="4000" dirty="0" smtClean="0">
                <a:sym typeface="Wingdings" panose="05000000000000000000" pitchFamily="2" charset="2"/>
              </a:rPr>
              <a:t>     gekoppeld aan vaste tijd en/of plaats; </a:t>
            </a:r>
          </a:p>
          <a:p>
            <a:pPr marL="0" indent="0">
              <a:buFont typeface="Arial" panose="020B0604020202020204" pitchFamily="34" charset="0"/>
              <a:buNone/>
            </a:pPr>
            <a:r>
              <a:rPr lang="nl-BE" sz="4000" dirty="0" smtClean="0">
                <a:sym typeface="Wingdings" panose="05000000000000000000" pitchFamily="2" charset="2"/>
              </a:rPr>
              <a:t>       vervullen fysieke nood of zijn een overgang</a:t>
            </a:r>
          </a:p>
          <a:p>
            <a:pPr marL="0" indent="0">
              <a:buFont typeface="Arial" panose="020B0604020202020204" pitchFamily="34" charset="0"/>
              <a:buNone/>
            </a:pPr>
            <a:endParaRPr lang="nl-BE" sz="4000" dirty="0" smtClean="0">
              <a:sym typeface="Wingdings" panose="05000000000000000000" pitchFamily="2" charset="2"/>
            </a:endParaRPr>
          </a:p>
          <a:p>
            <a:pPr marL="0" indent="0">
              <a:buFont typeface="Arial" panose="020B0604020202020204" pitchFamily="34" charset="0"/>
              <a:buNone/>
            </a:pPr>
            <a:r>
              <a:rPr lang="nl-BE" sz="4000" dirty="0" smtClean="0">
                <a:sym typeface="Wingdings" panose="05000000000000000000" pitchFamily="2" charset="2"/>
              </a:rPr>
              <a:t>mogen gerust veel </a:t>
            </a:r>
            <a:r>
              <a:rPr lang="nl-BE" sz="4000" b="1" dirty="0" smtClean="0">
                <a:sym typeface="Wingdings" panose="05000000000000000000" pitchFamily="2" charset="2"/>
              </a:rPr>
              <a:t>tijd</a:t>
            </a:r>
            <a:r>
              <a:rPr lang="nl-BE" sz="4000" dirty="0" smtClean="0">
                <a:sym typeface="Wingdings" panose="05000000000000000000" pitchFamily="2" charset="2"/>
              </a:rPr>
              <a:t> vragen, </a:t>
            </a:r>
            <a:r>
              <a:rPr lang="nl-BE" sz="4000" b="1" dirty="0" smtClean="0">
                <a:sym typeface="Wingdings" panose="05000000000000000000" pitchFamily="2" charset="2"/>
              </a:rPr>
              <a:t>ALS</a:t>
            </a:r>
            <a:r>
              <a:rPr lang="nl-BE" sz="4000" dirty="0" smtClean="0">
                <a:sym typeface="Wingdings" panose="05000000000000000000" pitchFamily="2" charset="2"/>
              </a:rPr>
              <a:t>:</a:t>
            </a:r>
          </a:p>
          <a:p>
            <a:pPr marL="0" indent="0">
              <a:buFont typeface="Arial" panose="020B0604020202020204" pitchFamily="34" charset="0"/>
              <a:buNone/>
            </a:pPr>
            <a:endParaRPr lang="nl-BE" sz="4000" dirty="0" smtClean="0">
              <a:sym typeface="Wingdings" panose="05000000000000000000" pitchFamily="2" charset="2"/>
            </a:endParaRPr>
          </a:p>
          <a:p>
            <a:pPr>
              <a:buFont typeface="Wingdings" panose="05000000000000000000" pitchFamily="2" charset="2"/>
              <a:buChar char="à"/>
            </a:pPr>
            <a:r>
              <a:rPr lang="nl-BE" sz="4000" dirty="0" smtClean="0">
                <a:sym typeface="Wingdings" panose="05000000000000000000" pitchFamily="2" charset="2"/>
              </a:rPr>
              <a:t> handelingen gekend van thuis, nog </a:t>
            </a:r>
            <a:r>
              <a:rPr lang="nl-BE" sz="4000" b="1" dirty="0" smtClean="0">
                <a:sym typeface="Wingdings" panose="05000000000000000000" pitchFamily="2" charset="2"/>
              </a:rPr>
              <a:t>niet (volledig) beheerst</a:t>
            </a:r>
          </a:p>
          <a:p>
            <a:pPr>
              <a:buFont typeface="Wingdings" panose="05000000000000000000" pitchFamily="2" charset="2"/>
              <a:buChar char="à"/>
            </a:pPr>
            <a:r>
              <a:rPr lang="nl-BE" sz="4000" dirty="0" smtClean="0">
                <a:sym typeface="Wingdings" panose="05000000000000000000" pitchFamily="2" charset="2"/>
              </a:rPr>
              <a:t> voor </a:t>
            </a:r>
            <a:r>
              <a:rPr lang="nl-BE" sz="4000" b="1" dirty="0" smtClean="0">
                <a:sym typeface="Wingdings" panose="05000000000000000000" pitchFamily="2" charset="2"/>
              </a:rPr>
              <a:t>eerste keer </a:t>
            </a:r>
            <a:r>
              <a:rPr lang="nl-BE" sz="4000" dirty="0" smtClean="0">
                <a:sym typeface="Wingdings" panose="05000000000000000000" pitchFamily="2" charset="2"/>
              </a:rPr>
              <a:t>in schoolcontext</a:t>
            </a:r>
          </a:p>
          <a:p>
            <a:pPr>
              <a:buFont typeface="Wingdings" panose="05000000000000000000" pitchFamily="2" charset="2"/>
              <a:buChar char="à"/>
            </a:pPr>
            <a:r>
              <a:rPr lang="nl-BE" sz="4000" dirty="0" smtClean="0">
                <a:sym typeface="Wingdings" panose="05000000000000000000" pitchFamily="2" charset="2"/>
              </a:rPr>
              <a:t> passen bij de </a:t>
            </a:r>
            <a:r>
              <a:rPr lang="nl-BE" sz="4000" b="1" dirty="0" smtClean="0">
                <a:sym typeface="Wingdings" panose="05000000000000000000" pitchFamily="2" charset="2"/>
              </a:rPr>
              <a:t>ontwikkelingsnoden</a:t>
            </a:r>
            <a:endParaRPr lang="nl-BE" sz="4000" dirty="0">
              <a:sym typeface="Wingdings" panose="05000000000000000000" pitchFamily="2" charset="2"/>
            </a:endParaRPr>
          </a:p>
        </p:txBody>
      </p:sp>
    </p:spTree>
    <p:extLst>
      <p:ext uri="{BB962C8B-B14F-4D97-AF65-F5344CB8AC3E}">
        <p14:creationId xmlns:p14="http://schemas.microsoft.com/office/powerpoint/2010/main" val="112285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xEl>
                                              <p:pRg st="9" end="9"/>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BE" dirty="0"/>
              <a:t/>
            </a:r>
            <a:br>
              <a:rPr lang="nl-BE" dirty="0"/>
            </a:br>
            <a:r>
              <a:rPr lang="nl-BE" dirty="0" smtClean="0"/>
              <a:t/>
            </a:r>
            <a:br>
              <a:rPr lang="nl-BE" dirty="0" smtClean="0"/>
            </a:br>
            <a:r>
              <a:rPr lang="nl-BE" dirty="0"/>
              <a:t/>
            </a:r>
            <a:br>
              <a:rPr lang="nl-BE" dirty="0"/>
            </a:br>
            <a:r>
              <a:rPr lang="nl-BE" b="0" dirty="0" smtClean="0"/>
              <a:t>Focus: routineuze momenten </a:t>
            </a:r>
            <a:endParaRPr lang="nl-BE" b="0" dirty="0"/>
          </a:p>
        </p:txBody>
      </p:sp>
      <p:sp>
        <p:nvSpPr>
          <p:cNvPr id="9" name="Tijdelijke aanduiding voor tekst 8"/>
          <p:cNvSpPr>
            <a:spLocks noGrp="1"/>
          </p:cNvSpPr>
          <p:nvPr>
            <p:ph type="body" idx="1"/>
          </p:nvPr>
        </p:nvSpPr>
        <p:spPr>
          <a:xfrm>
            <a:off x="2674828" y="3919791"/>
            <a:ext cx="7759257" cy="1500187"/>
          </a:xfrm>
        </p:spPr>
        <p:txBody>
          <a:bodyPr/>
          <a:lstStyle/>
          <a:p>
            <a:r>
              <a:rPr lang="nl-BE" sz="2800" dirty="0" smtClean="0">
                <a:solidFill>
                  <a:schemeClr val="bg1"/>
                </a:solidFill>
              </a:rPr>
              <a:t>3.2  oude kleuters</a:t>
            </a:r>
          </a:p>
        </p:txBody>
      </p:sp>
      <p:sp>
        <p:nvSpPr>
          <p:cNvPr id="4" name="Tijdelijke aanduiding voor voettekst 3"/>
          <p:cNvSpPr>
            <a:spLocks noGrp="1"/>
          </p:cNvSpPr>
          <p:nvPr>
            <p:ph type="ftr" sz="quarter" idx="11"/>
          </p:nvPr>
        </p:nvSpPr>
        <p:spPr/>
        <p:txBody>
          <a:bodyPr/>
          <a:lstStyle/>
          <a:p>
            <a:r>
              <a:rPr lang="nl-BE" smtClean="0"/>
              <a:t>12-11-19</a:t>
            </a:r>
            <a:endParaRPr lang="nl-BE"/>
          </a:p>
        </p:txBody>
      </p:sp>
      <p:sp>
        <p:nvSpPr>
          <p:cNvPr id="5" name="Tijdelijke aanduiding voor dianummer 4"/>
          <p:cNvSpPr>
            <a:spLocks noGrp="1"/>
          </p:cNvSpPr>
          <p:nvPr>
            <p:ph type="sldNum" sz="quarter" idx="12"/>
          </p:nvPr>
        </p:nvSpPr>
        <p:spPr/>
        <p:txBody>
          <a:bodyPr/>
          <a:lstStyle/>
          <a:p>
            <a:fld id="{FF88DA20-ED00-471C-9170-60F590CB400A}" type="slidenum">
              <a:rPr lang="nl-BE" smtClean="0"/>
              <a:pPr/>
              <a:t>36</a:t>
            </a:fld>
            <a:endParaRPr lang="nl-BE"/>
          </a:p>
        </p:txBody>
      </p:sp>
      <p:sp>
        <p:nvSpPr>
          <p:cNvPr id="10" name="Tijdelijke aanduiding voor tekst 9"/>
          <p:cNvSpPr>
            <a:spLocks noGrp="1"/>
          </p:cNvSpPr>
          <p:nvPr>
            <p:ph type="body" sz="quarter" idx="13"/>
          </p:nvPr>
        </p:nvSpPr>
        <p:spPr/>
        <p:txBody>
          <a:bodyPr/>
          <a:lstStyle/>
          <a:p>
            <a:r>
              <a:rPr lang="nl-BE" dirty="0" smtClean="0"/>
              <a:t>3. </a:t>
            </a:r>
            <a:endParaRPr lang="nl-BE" dirty="0"/>
          </a:p>
        </p:txBody>
      </p:sp>
    </p:spTree>
    <p:extLst>
      <p:ext uri="{BB962C8B-B14F-4D97-AF65-F5344CB8AC3E}">
        <p14:creationId xmlns:p14="http://schemas.microsoft.com/office/powerpoint/2010/main" val="400404032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495600" y="274638"/>
            <a:ext cx="7992888" cy="1143000"/>
          </a:xfrm>
        </p:spPr>
        <p:txBody>
          <a:bodyPr>
            <a:noAutofit/>
          </a:bodyPr>
          <a:lstStyle/>
          <a:p>
            <a:pPr lvl="1" algn="ctr" rtl="0">
              <a:spcBef>
                <a:spcPct val="0"/>
              </a:spcBef>
            </a:pPr>
            <a:r>
              <a:rPr lang="nl-BE" sz="2800" b="1" dirty="0">
                <a:solidFill>
                  <a:schemeClr val="accent6"/>
                </a:solidFill>
                <a:latin typeface="Century Gothic" panose="020B0502020202020204" pitchFamily="34" charset="0"/>
              </a:rPr>
              <a:t/>
            </a:r>
            <a:br>
              <a:rPr lang="nl-BE" sz="2800" b="1" dirty="0">
                <a:solidFill>
                  <a:schemeClr val="accent6"/>
                </a:solidFill>
                <a:latin typeface="Century Gothic" panose="020B0502020202020204" pitchFamily="34" charset="0"/>
              </a:rPr>
            </a:br>
            <a:r>
              <a:rPr lang="nl-BE" sz="2800" b="1" dirty="0">
                <a:solidFill>
                  <a:schemeClr val="accent6"/>
                </a:solidFill>
                <a:latin typeface="Century Gothic" panose="020B0502020202020204" pitchFamily="34" charset="0"/>
              </a:rPr>
              <a:t>Onderzoeksvraag 1: </a:t>
            </a:r>
            <a:br>
              <a:rPr lang="nl-BE" sz="2800" b="1" dirty="0">
                <a:solidFill>
                  <a:schemeClr val="accent6"/>
                </a:solidFill>
                <a:latin typeface="Century Gothic" panose="020B0502020202020204" pitchFamily="34" charset="0"/>
              </a:rPr>
            </a:br>
            <a:r>
              <a:rPr lang="nl-BE" sz="2800" b="1" dirty="0">
                <a:solidFill>
                  <a:schemeClr val="accent6"/>
                </a:solidFill>
                <a:latin typeface="Century Gothic" panose="020B0502020202020204" pitchFamily="34" charset="0"/>
              </a:rPr>
              <a:t>Hoe wordt de onderwijstijd gespendeerd in de tweede en derde kleuterklas?</a:t>
            </a:r>
            <a:br>
              <a:rPr lang="nl-BE" sz="2800" b="1" dirty="0">
                <a:solidFill>
                  <a:schemeClr val="accent6"/>
                </a:solidFill>
                <a:latin typeface="Century Gothic" panose="020B0502020202020204" pitchFamily="34" charset="0"/>
              </a:rPr>
            </a:br>
            <a:endParaRPr lang="nl-BE" sz="2800" b="1" dirty="0">
              <a:solidFill>
                <a:schemeClr val="accent6"/>
              </a:solidFill>
              <a:latin typeface="Century Gothic" panose="020B0502020202020204" pitchFamily="34" charset="0"/>
            </a:endParaRPr>
          </a:p>
        </p:txBody>
      </p:sp>
      <p:pic>
        <p:nvPicPr>
          <p:cNvPr id="9222" name="Picture 6"/>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tretch>
            <a:fillRect/>
          </a:stretch>
        </p:blipFill>
        <p:spPr bwMode="auto">
          <a:xfrm>
            <a:off x="2422917" y="2168791"/>
            <a:ext cx="7884369" cy="43225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hthoek 2"/>
          <p:cNvSpPr/>
          <p:nvPr/>
        </p:nvSpPr>
        <p:spPr>
          <a:xfrm>
            <a:off x="2669596" y="2242905"/>
            <a:ext cx="4248472" cy="42484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 name="Tijdelijke aanduiding voor voettekst 3"/>
          <p:cNvSpPr>
            <a:spLocks noGrp="1"/>
          </p:cNvSpPr>
          <p:nvPr>
            <p:ph type="ftr" sz="quarter" idx="11"/>
          </p:nvPr>
        </p:nvSpPr>
        <p:spPr/>
        <p:txBody>
          <a:bodyPr/>
          <a:lstStyle/>
          <a:p>
            <a:r>
              <a:rPr lang="nl-BE" smtClean="0"/>
              <a:t>12-11-19</a:t>
            </a:r>
            <a:endParaRPr lang="nl-BE"/>
          </a:p>
        </p:txBody>
      </p:sp>
      <p:sp>
        <p:nvSpPr>
          <p:cNvPr id="5" name="Tijdelijke aanduiding voor dianummer 4"/>
          <p:cNvSpPr>
            <a:spLocks noGrp="1"/>
          </p:cNvSpPr>
          <p:nvPr>
            <p:ph type="sldNum" sz="quarter" idx="12"/>
          </p:nvPr>
        </p:nvSpPr>
        <p:spPr/>
        <p:txBody>
          <a:bodyPr/>
          <a:lstStyle/>
          <a:p>
            <a:fld id="{256E9D6E-3B19-4886-AE73-8F09398DD3D4}" type="slidenum">
              <a:rPr lang="nl-BE" smtClean="0"/>
              <a:t>37</a:t>
            </a:fld>
            <a:endParaRPr lang="nl-BE"/>
          </a:p>
        </p:txBody>
      </p:sp>
      <p:sp>
        <p:nvSpPr>
          <p:cNvPr id="7" name="Ovaal 6"/>
          <p:cNvSpPr/>
          <p:nvPr/>
        </p:nvSpPr>
        <p:spPr>
          <a:xfrm>
            <a:off x="2669596" y="2374263"/>
            <a:ext cx="3807501" cy="3889948"/>
          </a:xfrm>
          <a:prstGeom prst="ellipse">
            <a:avLst/>
          </a:prstGeom>
          <a:noFill/>
          <a:ln w="38100">
            <a:solidFill>
              <a:schemeClr val="tx1"/>
            </a:solidFill>
          </a:ln>
        </p:spPr>
        <p:txBody>
          <a:bodyPr wrap="square" lIns="0" tIns="0" rIns="0" bIns="0" rtlCol="0" anchor="ctr">
            <a:spAutoFit/>
          </a:bodyPr>
          <a:lstStyle/>
          <a:p>
            <a:pPr algn="l"/>
            <a:endParaRPr lang="nl-BE" sz="1600" b="1" dirty="0" err="1">
              <a:latin typeface="+mj-lt"/>
            </a:endParaRPr>
          </a:p>
        </p:txBody>
      </p:sp>
    </p:spTree>
    <p:extLst>
      <p:ext uri="{BB962C8B-B14F-4D97-AF65-F5344CB8AC3E}">
        <p14:creationId xmlns:p14="http://schemas.microsoft.com/office/powerpoint/2010/main" val="224393733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p:cNvSpPr txBox="1"/>
          <p:nvPr/>
        </p:nvSpPr>
        <p:spPr>
          <a:xfrm>
            <a:off x="2271380" y="1628800"/>
            <a:ext cx="8172400" cy="707886"/>
          </a:xfrm>
          <a:prstGeom prst="rect">
            <a:avLst/>
          </a:prstGeom>
          <a:noFill/>
        </p:spPr>
        <p:txBody>
          <a:bodyPr wrap="square" rtlCol="0">
            <a:spAutoFit/>
          </a:bodyPr>
          <a:lstStyle/>
          <a:p>
            <a:r>
              <a:rPr lang="nl-BE" sz="2000" dirty="0">
                <a:latin typeface="Century Gothic" panose="020B0502020202020204" pitchFamily="34" charset="0"/>
              </a:rPr>
              <a:t>De onderwijstijd (vijf uur) moet zo doelgericht mogelijk worden ingevuld </a:t>
            </a:r>
            <a:r>
              <a:rPr lang="nl-BE" sz="2000" dirty="0" err="1">
                <a:latin typeface="Century Gothic" panose="020B0502020202020204" pitchFamily="34" charset="0"/>
              </a:rPr>
              <a:t>i.f.v</a:t>
            </a:r>
            <a:r>
              <a:rPr lang="nl-BE" sz="2000" dirty="0">
                <a:latin typeface="Century Gothic" panose="020B0502020202020204" pitchFamily="34" charset="0"/>
              </a:rPr>
              <a:t>. ontwikkelingskansen voor de kleuters.</a:t>
            </a:r>
          </a:p>
        </p:txBody>
      </p:sp>
      <p:pic>
        <p:nvPicPr>
          <p:cNvPr id="7" name="Picture 6"/>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406144" y="2527278"/>
            <a:ext cx="7884369" cy="43225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el 1"/>
          <p:cNvSpPr>
            <a:spLocks noGrp="1"/>
          </p:cNvSpPr>
          <p:nvPr>
            <p:ph type="title"/>
          </p:nvPr>
        </p:nvSpPr>
        <p:spPr>
          <a:xfrm>
            <a:off x="2495600" y="274638"/>
            <a:ext cx="7992888" cy="1143000"/>
          </a:xfrm>
        </p:spPr>
        <p:txBody>
          <a:bodyPr>
            <a:noAutofit/>
          </a:bodyPr>
          <a:lstStyle/>
          <a:p>
            <a:pPr lvl="1" algn="ctr" rtl="0">
              <a:spcBef>
                <a:spcPct val="0"/>
              </a:spcBef>
            </a:pPr>
            <a:r>
              <a:rPr lang="nl-BE" sz="2800" b="1" dirty="0" smtClean="0">
                <a:solidFill>
                  <a:schemeClr val="accent6"/>
                </a:solidFill>
                <a:latin typeface="Century Gothic" panose="020B0502020202020204" pitchFamily="34" charset="0"/>
              </a:rPr>
              <a:t>Onderzoeksvraag 1: </a:t>
            </a:r>
            <a:br>
              <a:rPr lang="nl-BE" sz="2800" b="1" dirty="0" smtClean="0">
                <a:solidFill>
                  <a:schemeClr val="accent6"/>
                </a:solidFill>
                <a:latin typeface="Century Gothic" panose="020B0502020202020204" pitchFamily="34" charset="0"/>
              </a:rPr>
            </a:br>
            <a:r>
              <a:rPr lang="nl-BE" sz="2800" b="1" dirty="0" smtClean="0">
                <a:solidFill>
                  <a:schemeClr val="accent6"/>
                </a:solidFill>
                <a:latin typeface="Century Gothic" panose="020B0502020202020204" pitchFamily="34" charset="0"/>
              </a:rPr>
              <a:t>Hoe wordt de onderwijstijd gespendeerd in de tweede en derde kleuterklas?</a:t>
            </a:r>
            <a:r>
              <a:rPr lang="nl-BE" sz="2800" b="1" dirty="0">
                <a:solidFill>
                  <a:schemeClr val="accent6"/>
                </a:solidFill>
                <a:latin typeface="Century Gothic" panose="020B0502020202020204" pitchFamily="34" charset="0"/>
              </a:rPr>
              <a:t/>
            </a:r>
            <a:br>
              <a:rPr lang="nl-BE" sz="2800" b="1" dirty="0">
                <a:solidFill>
                  <a:schemeClr val="accent6"/>
                </a:solidFill>
                <a:latin typeface="Century Gothic" panose="020B0502020202020204" pitchFamily="34" charset="0"/>
              </a:rPr>
            </a:br>
            <a:endParaRPr lang="nl-BE" sz="2800" b="1" dirty="0">
              <a:solidFill>
                <a:schemeClr val="accent6"/>
              </a:solidFill>
              <a:latin typeface="Century Gothic" panose="020B0502020202020204" pitchFamily="34" charset="0"/>
            </a:endParaRPr>
          </a:p>
        </p:txBody>
      </p:sp>
      <p:sp>
        <p:nvSpPr>
          <p:cNvPr id="2" name="Tijdelijke aanduiding voor voettekst 1"/>
          <p:cNvSpPr>
            <a:spLocks noGrp="1"/>
          </p:cNvSpPr>
          <p:nvPr>
            <p:ph type="ftr" sz="quarter" idx="11"/>
          </p:nvPr>
        </p:nvSpPr>
        <p:spPr/>
        <p:txBody>
          <a:bodyPr/>
          <a:lstStyle/>
          <a:p>
            <a:r>
              <a:rPr lang="nl-BE" smtClean="0"/>
              <a:t>12-11-19</a:t>
            </a:r>
            <a:endParaRPr lang="nl-BE"/>
          </a:p>
        </p:txBody>
      </p:sp>
      <p:sp>
        <p:nvSpPr>
          <p:cNvPr id="3" name="Tijdelijke aanduiding voor dianummer 2"/>
          <p:cNvSpPr>
            <a:spLocks noGrp="1"/>
          </p:cNvSpPr>
          <p:nvPr>
            <p:ph type="sldNum" sz="quarter" idx="12"/>
          </p:nvPr>
        </p:nvSpPr>
        <p:spPr/>
        <p:txBody>
          <a:bodyPr/>
          <a:lstStyle/>
          <a:p>
            <a:fld id="{256E9D6E-3B19-4886-AE73-8F09398DD3D4}" type="slidenum">
              <a:rPr lang="nl-BE" smtClean="0"/>
              <a:t>38</a:t>
            </a:fld>
            <a:endParaRPr lang="nl-BE"/>
          </a:p>
        </p:txBody>
      </p:sp>
    </p:spTree>
    <p:extLst>
      <p:ext uri="{BB962C8B-B14F-4D97-AF65-F5344CB8AC3E}">
        <p14:creationId xmlns:p14="http://schemas.microsoft.com/office/powerpoint/2010/main" val="278340278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p:cNvSpPr>
            <a:spLocks noGrp="1"/>
          </p:cNvSpPr>
          <p:nvPr>
            <p:ph type="title"/>
          </p:nvPr>
        </p:nvSpPr>
        <p:spPr>
          <a:xfrm>
            <a:off x="2495600" y="274638"/>
            <a:ext cx="7992888" cy="1143000"/>
          </a:xfrm>
        </p:spPr>
        <p:txBody>
          <a:bodyPr>
            <a:noAutofit/>
          </a:bodyPr>
          <a:lstStyle/>
          <a:p>
            <a:pPr lvl="1" algn="r" rtl="0">
              <a:spcBef>
                <a:spcPct val="0"/>
              </a:spcBef>
            </a:pPr>
            <a:r>
              <a:rPr lang="nl-BE" sz="2800" b="1" dirty="0">
                <a:solidFill>
                  <a:schemeClr val="accent6"/>
                </a:solidFill>
                <a:latin typeface="Century Gothic" panose="020B0502020202020204" pitchFamily="34" charset="0"/>
              </a:rPr>
              <a:t/>
            </a:r>
            <a:br>
              <a:rPr lang="nl-BE" sz="2800" b="1" dirty="0">
                <a:solidFill>
                  <a:schemeClr val="accent6"/>
                </a:solidFill>
                <a:latin typeface="Century Gothic" panose="020B0502020202020204" pitchFamily="34" charset="0"/>
              </a:rPr>
            </a:br>
            <a:r>
              <a:rPr lang="nl-BE" sz="2800" b="1" dirty="0">
                <a:solidFill>
                  <a:schemeClr val="accent6"/>
                </a:solidFill>
                <a:latin typeface="Century Gothic" panose="020B0502020202020204" pitchFamily="34" charset="0"/>
              </a:rPr>
              <a:t>Routines: zoveel onderwijstijd?</a:t>
            </a:r>
            <a:br>
              <a:rPr lang="nl-BE" sz="2800" b="1" dirty="0">
                <a:solidFill>
                  <a:schemeClr val="accent6"/>
                </a:solidFill>
                <a:latin typeface="Century Gothic" panose="020B0502020202020204" pitchFamily="34" charset="0"/>
              </a:rPr>
            </a:br>
            <a:endParaRPr lang="nl-BE" sz="2800" b="1" dirty="0">
              <a:solidFill>
                <a:schemeClr val="accent6"/>
              </a:solidFill>
              <a:latin typeface="Century Gothic" panose="020B0502020202020204" pitchFamily="34" charset="0"/>
            </a:endParaRPr>
          </a:p>
        </p:txBody>
      </p:sp>
      <p:sp>
        <p:nvSpPr>
          <p:cNvPr id="2" name="Afgeronde rechthoek 1"/>
          <p:cNvSpPr/>
          <p:nvPr/>
        </p:nvSpPr>
        <p:spPr>
          <a:xfrm>
            <a:off x="3260007" y="3266986"/>
            <a:ext cx="4968552" cy="3384376"/>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 name="Tekstvak 2"/>
          <p:cNvSpPr txBox="1"/>
          <p:nvPr/>
        </p:nvSpPr>
        <p:spPr>
          <a:xfrm>
            <a:off x="3548039" y="3528014"/>
            <a:ext cx="4392488" cy="2585323"/>
          </a:xfrm>
          <a:prstGeom prst="rect">
            <a:avLst/>
          </a:prstGeom>
          <a:noFill/>
        </p:spPr>
        <p:txBody>
          <a:bodyPr wrap="square" rtlCol="0">
            <a:spAutoFit/>
          </a:bodyPr>
          <a:lstStyle/>
          <a:p>
            <a:r>
              <a:rPr lang="nl-BE" dirty="0">
                <a:solidFill>
                  <a:schemeClr val="bg1"/>
                </a:solidFill>
                <a:latin typeface="Century Gothic" panose="020B0502020202020204" pitchFamily="34" charset="0"/>
              </a:rPr>
              <a:t>Naar het toilet gaan</a:t>
            </a:r>
          </a:p>
          <a:p>
            <a:r>
              <a:rPr lang="nl-BE" dirty="0">
                <a:solidFill>
                  <a:schemeClr val="bg1"/>
                </a:solidFill>
                <a:latin typeface="Century Gothic" panose="020B0502020202020204" pitchFamily="34" charset="0"/>
              </a:rPr>
              <a:t>Tussendoortje</a:t>
            </a:r>
          </a:p>
          <a:p>
            <a:r>
              <a:rPr lang="nl-BE" dirty="0">
                <a:solidFill>
                  <a:schemeClr val="bg1"/>
                </a:solidFill>
                <a:latin typeface="Century Gothic" panose="020B0502020202020204" pitchFamily="34" charset="0"/>
              </a:rPr>
              <a:t>Zich verplaatsen</a:t>
            </a:r>
          </a:p>
          <a:p>
            <a:r>
              <a:rPr lang="nl-BE" dirty="0">
                <a:solidFill>
                  <a:schemeClr val="bg1"/>
                </a:solidFill>
                <a:latin typeface="Century Gothic" panose="020B0502020202020204" pitchFamily="34" charset="0"/>
              </a:rPr>
              <a:t>Opruimen </a:t>
            </a:r>
          </a:p>
          <a:p>
            <a:r>
              <a:rPr lang="nl-BE" dirty="0">
                <a:solidFill>
                  <a:schemeClr val="bg1"/>
                </a:solidFill>
                <a:latin typeface="Century Gothic" panose="020B0502020202020204" pitchFamily="34" charset="0"/>
              </a:rPr>
              <a:t>Jassen aan- en uittrekken </a:t>
            </a:r>
          </a:p>
          <a:p>
            <a:r>
              <a:rPr lang="nl-BE" dirty="0">
                <a:solidFill>
                  <a:schemeClr val="bg1"/>
                </a:solidFill>
                <a:latin typeface="Century Gothic" panose="020B0502020202020204" pitchFamily="34" charset="0"/>
              </a:rPr>
              <a:t>…</a:t>
            </a:r>
          </a:p>
          <a:p>
            <a:endParaRPr lang="nl-BE" dirty="0">
              <a:solidFill>
                <a:schemeClr val="bg1"/>
              </a:solidFill>
              <a:latin typeface="Century Gothic" panose="020B0502020202020204" pitchFamily="34" charset="0"/>
            </a:endParaRPr>
          </a:p>
          <a:p>
            <a:r>
              <a:rPr lang="nl-BE" dirty="0">
                <a:solidFill>
                  <a:schemeClr val="bg1"/>
                </a:solidFill>
                <a:latin typeface="Century Gothic" panose="020B0502020202020204" pitchFamily="34" charset="0"/>
              </a:rPr>
              <a:t>Schoenen en kleren aan- en uittrekken</a:t>
            </a:r>
          </a:p>
        </p:txBody>
      </p:sp>
      <p:sp>
        <p:nvSpPr>
          <p:cNvPr id="4" name="Tekstvak 3"/>
          <p:cNvSpPr txBox="1"/>
          <p:nvPr/>
        </p:nvSpPr>
        <p:spPr>
          <a:xfrm>
            <a:off x="2724884" y="2276872"/>
            <a:ext cx="7415466" cy="861774"/>
          </a:xfrm>
          <a:prstGeom prst="rect">
            <a:avLst/>
          </a:prstGeom>
          <a:noFill/>
        </p:spPr>
        <p:txBody>
          <a:bodyPr wrap="square" rtlCol="0">
            <a:spAutoFit/>
          </a:bodyPr>
          <a:lstStyle/>
          <a:p>
            <a:r>
              <a:rPr lang="nl-BE" sz="3200" dirty="0">
                <a:solidFill>
                  <a:schemeClr val="accent6"/>
                </a:solidFill>
                <a:latin typeface="Century Gothic" panose="020B0502020202020204" pitchFamily="34" charset="0"/>
              </a:rPr>
              <a:t>Gekende routines - Nieuwe routines</a:t>
            </a:r>
          </a:p>
          <a:p>
            <a:endParaRPr lang="nl-BE" dirty="0"/>
          </a:p>
        </p:txBody>
      </p:sp>
      <p:pic>
        <p:nvPicPr>
          <p:cNvPr id="8" name="Afbeelding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39731" y="274638"/>
            <a:ext cx="2840553" cy="1890142"/>
          </a:xfrm>
          <a:prstGeom prst="rect">
            <a:avLst/>
          </a:prstGeom>
        </p:spPr>
      </p:pic>
      <p:sp>
        <p:nvSpPr>
          <p:cNvPr id="5" name="Tijdelijke aanduiding voor voettekst 4"/>
          <p:cNvSpPr>
            <a:spLocks noGrp="1"/>
          </p:cNvSpPr>
          <p:nvPr>
            <p:ph type="ftr" sz="quarter" idx="11"/>
          </p:nvPr>
        </p:nvSpPr>
        <p:spPr/>
        <p:txBody>
          <a:bodyPr/>
          <a:lstStyle/>
          <a:p>
            <a:r>
              <a:rPr lang="nl-BE" smtClean="0"/>
              <a:t>12-11-19</a:t>
            </a:r>
            <a:endParaRPr lang="nl-BE"/>
          </a:p>
        </p:txBody>
      </p:sp>
      <p:sp>
        <p:nvSpPr>
          <p:cNvPr id="6" name="Tijdelijke aanduiding voor dianummer 5"/>
          <p:cNvSpPr>
            <a:spLocks noGrp="1"/>
          </p:cNvSpPr>
          <p:nvPr>
            <p:ph type="sldNum" sz="quarter" idx="12"/>
          </p:nvPr>
        </p:nvSpPr>
        <p:spPr/>
        <p:txBody>
          <a:bodyPr/>
          <a:lstStyle/>
          <a:p>
            <a:fld id="{256E9D6E-3B19-4886-AE73-8F09398DD3D4}" type="slidenum">
              <a:rPr lang="nl-BE" smtClean="0"/>
              <a:t>39</a:t>
            </a:fld>
            <a:endParaRPr lang="nl-BE"/>
          </a:p>
        </p:txBody>
      </p:sp>
      <p:sp>
        <p:nvSpPr>
          <p:cNvPr id="9" name="Rechthoek 8"/>
          <p:cNvSpPr/>
          <p:nvPr/>
        </p:nvSpPr>
        <p:spPr>
          <a:xfrm>
            <a:off x="5180559" y="1241450"/>
            <a:ext cx="6096000" cy="923330"/>
          </a:xfrm>
          <a:prstGeom prst="rect">
            <a:avLst/>
          </a:prstGeom>
        </p:spPr>
        <p:txBody>
          <a:bodyPr>
            <a:spAutoFit/>
          </a:bodyPr>
          <a:lstStyle/>
          <a:p>
            <a:pPr>
              <a:buFont typeface="Wingdings" panose="05000000000000000000" pitchFamily="2" charset="2"/>
              <a:buChar char="à"/>
            </a:pPr>
            <a:r>
              <a:rPr lang="nl-BE" dirty="0">
                <a:sym typeface="Wingdings" panose="05000000000000000000" pitchFamily="2" charset="2"/>
              </a:rPr>
              <a:t> handelingen gekend van thuis, nog </a:t>
            </a:r>
            <a:r>
              <a:rPr lang="nl-BE" b="1" dirty="0">
                <a:sym typeface="Wingdings" panose="05000000000000000000" pitchFamily="2" charset="2"/>
              </a:rPr>
              <a:t>niet (volledig) beheerst</a:t>
            </a:r>
          </a:p>
          <a:p>
            <a:pPr>
              <a:buFont typeface="Wingdings" panose="05000000000000000000" pitchFamily="2" charset="2"/>
              <a:buChar char="à"/>
            </a:pPr>
            <a:r>
              <a:rPr lang="nl-BE" dirty="0">
                <a:sym typeface="Wingdings" panose="05000000000000000000" pitchFamily="2" charset="2"/>
              </a:rPr>
              <a:t> voor </a:t>
            </a:r>
            <a:r>
              <a:rPr lang="nl-BE" b="1" dirty="0">
                <a:sym typeface="Wingdings" panose="05000000000000000000" pitchFamily="2" charset="2"/>
              </a:rPr>
              <a:t>eerste keer </a:t>
            </a:r>
            <a:r>
              <a:rPr lang="nl-BE" dirty="0">
                <a:sym typeface="Wingdings" panose="05000000000000000000" pitchFamily="2" charset="2"/>
              </a:rPr>
              <a:t>in schoolcontext</a:t>
            </a:r>
          </a:p>
          <a:p>
            <a:pPr>
              <a:buFont typeface="Wingdings" panose="05000000000000000000" pitchFamily="2" charset="2"/>
              <a:buChar char="à"/>
            </a:pPr>
            <a:r>
              <a:rPr lang="nl-BE" dirty="0">
                <a:sym typeface="Wingdings" panose="05000000000000000000" pitchFamily="2" charset="2"/>
              </a:rPr>
              <a:t> passen bij de </a:t>
            </a:r>
            <a:r>
              <a:rPr lang="nl-BE" b="1" dirty="0">
                <a:sym typeface="Wingdings" panose="05000000000000000000" pitchFamily="2" charset="2"/>
              </a:rPr>
              <a:t>ontwikkelingsnoden</a:t>
            </a:r>
            <a:endParaRPr lang="nl-BE" dirty="0">
              <a:sym typeface="Wingdings" panose="05000000000000000000" pitchFamily="2" charset="2"/>
            </a:endParaRPr>
          </a:p>
        </p:txBody>
      </p:sp>
      <p:sp>
        <p:nvSpPr>
          <p:cNvPr id="10" name="Tekstvak 9"/>
          <p:cNvSpPr txBox="1"/>
          <p:nvPr/>
        </p:nvSpPr>
        <p:spPr>
          <a:xfrm>
            <a:off x="8529403" y="3528014"/>
            <a:ext cx="1610947" cy="2339102"/>
          </a:xfrm>
          <a:prstGeom prst="rect">
            <a:avLst/>
          </a:prstGeom>
          <a:noFill/>
        </p:spPr>
        <p:txBody>
          <a:bodyPr wrap="square" rtlCol="0">
            <a:spAutoFit/>
          </a:bodyPr>
          <a:lstStyle/>
          <a:p>
            <a:endParaRPr lang="nl-BE" dirty="0" smtClean="0"/>
          </a:p>
          <a:p>
            <a:r>
              <a:rPr lang="nl-BE" sz="3200" i="1" dirty="0" smtClean="0">
                <a:solidFill>
                  <a:srgbClr val="00B050"/>
                </a:solidFill>
              </a:rPr>
              <a:t>NEE</a:t>
            </a:r>
          </a:p>
          <a:p>
            <a:endParaRPr lang="nl-BE" sz="3200" i="1" dirty="0">
              <a:solidFill>
                <a:srgbClr val="00B050"/>
              </a:solidFill>
            </a:endParaRPr>
          </a:p>
          <a:p>
            <a:endParaRPr lang="nl-BE" sz="3200" i="1" dirty="0">
              <a:solidFill>
                <a:srgbClr val="00B050"/>
              </a:solidFill>
            </a:endParaRPr>
          </a:p>
          <a:p>
            <a:r>
              <a:rPr lang="nl-BE" sz="3200" i="1" dirty="0">
                <a:solidFill>
                  <a:srgbClr val="00B050"/>
                </a:solidFill>
              </a:rPr>
              <a:t>J</a:t>
            </a:r>
            <a:r>
              <a:rPr lang="nl-BE" sz="3200" i="1" dirty="0" smtClean="0">
                <a:solidFill>
                  <a:srgbClr val="00B050"/>
                </a:solidFill>
              </a:rPr>
              <a:t>A</a:t>
            </a:r>
          </a:p>
        </p:txBody>
      </p:sp>
    </p:spTree>
    <p:extLst>
      <p:ext uri="{BB962C8B-B14F-4D97-AF65-F5344CB8AC3E}">
        <p14:creationId xmlns:p14="http://schemas.microsoft.com/office/powerpoint/2010/main" val="16254365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6808A11B-3ADB-4813-94B8-0DA01E5ACCD9}"/>
              </a:ext>
            </a:extLst>
          </p:cNvPr>
          <p:cNvSpPr>
            <a:spLocks noGrp="1"/>
          </p:cNvSpPr>
          <p:nvPr>
            <p:ph type="title"/>
          </p:nvPr>
        </p:nvSpPr>
        <p:spPr/>
        <p:txBody>
          <a:bodyPr/>
          <a:lstStyle/>
          <a:p>
            <a:endParaRPr lang="nl-BE" dirty="0"/>
          </a:p>
        </p:txBody>
      </p:sp>
      <p:sp>
        <p:nvSpPr>
          <p:cNvPr id="3" name="Tijdelijke aanduiding voor voettekst 2">
            <a:extLst>
              <a:ext uri="{FF2B5EF4-FFF2-40B4-BE49-F238E27FC236}">
                <a16:creationId xmlns:a16="http://schemas.microsoft.com/office/drawing/2014/main" xmlns="" id="{11B00D3D-F8D7-4D01-9017-F03EA4FE4EAF}"/>
              </a:ext>
            </a:extLst>
          </p:cNvPr>
          <p:cNvSpPr>
            <a:spLocks noGrp="1"/>
          </p:cNvSpPr>
          <p:nvPr>
            <p:ph type="ftr" sz="quarter" idx="11"/>
          </p:nvPr>
        </p:nvSpPr>
        <p:spPr/>
        <p:txBody>
          <a:bodyPr/>
          <a:lstStyle/>
          <a:p>
            <a:r>
              <a:rPr lang="nl-BE" smtClean="0"/>
              <a:t>12-11-19</a:t>
            </a:r>
            <a:endParaRPr lang="nl-BE"/>
          </a:p>
        </p:txBody>
      </p:sp>
      <p:sp>
        <p:nvSpPr>
          <p:cNvPr id="4" name="Tijdelijke aanduiding voor dianummer 3">
            <a:extLst>
              <a:ext uri="{FF2B5EF4-FFF2-40B4-BE49-F238E27FC236}">
                <a16:creationId xmlns:a16="http://schemas.microsoft.com/office/drawing/2014/main" xmlns="" id="{234AB087-BB6F-4E30-A313-690B6ABCE72D}"/>
              </a:ext>
            </a:extLst>
          </p:cNvPr>
          <p:cNvSpPr>
            <a:spLocks noGrp="1"/>
          </p:cNvSpPr>
          <p:nvPr>
            <p:ph type="sldNum" sz="quarter" idx="12"/>
          </p:nvPr>
        </p:nvSpPr>
        <p:spPr/>
        <p:txBody>
          <a:bodyPr/>
          <a:lstStyle/>
          <a:p>
            <a:fld id="{FF88DA20-ED00-471C-9170-60F590CB400A}" type="slidenum">
              <a:rPr lang="nl-BE" smtClean="0"/>
              <a:pPr/>
              <a:t>4</a:t>
            </a:fld>
            <a:endParaRPr lang="nl-BE"/>
          </a:p>
        </p:txBody>
      </p:sp>
      <p:sp>
        <p:nvSpPr>
          <p:cNvPr id="5" name="Tijdelijke aanduiding voor tekst 4">
            <a:extLst>
              <a:ext uri="{FF2B5EF4-FFF2-40B4-BE49-F238E27FC236}">
                <a16:creationId xmlns:a16="http://schemas.microsoft.com/office/drawing/2014/main" xmlns="" id="{E22870B3-075A-4F9B-AC70-E7609AA56631}"/>
              </a:ext>
            </a:extLst>
          </p:cNvPr>
          <p:cNvSpPr>
            <a:spLocks noGrp="1"/>
          </p:cNvSpPr>
          <p:nvPr>
            <p:ph type="body" sz="quarter" idx="13"/>
          </p:nvPr>
        </p:nvSpPr>
        <p:spPr/>
        <p:txBody>
          <a:bodyPr/>
          <a:lstStyle/>
          <a:p>
            <a:endParaRPr lang="nl-BE" dirty="0"/>
          </a:p>
        </p:txBody>
      </p:sp>
      <p:grpSp>
        <p:nvGrpSpPr>
          <p:cNvPr id="7" name="Groep 6">
            <a:extLst>
              <a:ext uri="{FF2B5EF4-FFF2-40B4-BE49-F238E27FC236}">
                <a16:creationId xmlns:a16="http://schemas.microsoft.com/office/drawing/2014/main" xmlns="" id="{4C55CE5A-F4E4-47A6-A60C-357B4E8B1B5B}"/>
              </a:ext>
            </a:extLst>
          </p:cNvPr>
          <p:cNvGrpSpPr/>
          <p:nvPr/>
        </p:nvGrpSpPr>
        <p:grpSpPr>
          <a:xfrm>
            <a:off x="3685518" y="1877274"/>
            <a:ext cx="935220" cy="623480"/>
            <a:chOff x="3685518" y="1877274"/>
            <a:chExt cx="935220" cy="623480"/>
          </a:xfrm>
        </p:grpSpPr>
        <p:sp>
          <p:nvSpPr>
            <p:cNvPr id="8" name="Gedeeltelijke cirkel 7">
              <a:extLst>
                <a:ext uri="{FF2B5EF4-FFF2-40B4-BE49-F238E27FC236}">
                  <a16:creationId xmlns:a16="http://schemas.microsoft.com/office/drawing/2014/main" xmlns="" id="{78CC3493-F97F-47E6-B757-8F29269C2703}"/>
                </a:ext>
              </a:extLst>
            </p:cNvPr>
            <p:cNvSpPr/>
            <p:nvPr userDrawn="1"/>
          </p:nvSpPr>
          <p:spPr>
            <a:xfrm>
              <a:off x="3685518" y="1877274"/>
              <a:ext cx="623480" cy="623480"/>
            </a:xfrm>
            <a:prstGeom prst="pie">
              <a:avLst>
                <a:gd name="adj1" fmla="val 5397516"/>
                <a:gd name="adj2" fmla="val 1620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9" name="Gedeeltelijke cirkel 8">
              <a:extLst>
                <a:ext uri="{FF2B5EF4-FFF2-40B4-BE49-F238E27FC236}">
                  <a16:creationId xmlns:a16="http://schemas.microsoft.com/office/drawing/2014/main" xmlns="" id="{EC36C341-58EF-4BB4-BA66-92C07B1C169C}"/>
                </a:ext>
              </a:extLst>
            </p:cNvPr>
            <p:cNvSpPr/>
            <p:nvPr userDrawn="1"/>
          </p:nvSpPr>
          <p:spPr>
            <a:xfrm>
              <a:off x="3997258" y="1877274"/>
              <a:ext cx="623480" cy="623480"/>
            </a:xfrm>
            <a:prstGeom prst="pie">
              <a:avLst>
                <a:gd name="adj1" fmla="val 5397516"/>
                <a:gd name="adj2" fmla="val 1620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grpSp>
      <p:pic>
        <p:nvPicPr>
          <p:cNvPr id="12" name="Afbeelding 11" descr="Schermopnam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838" y="1668287"/>
            <a:ext cx="876345" cy="520727"/>
          </a:xfrm>
          <a:prstGeom prst="rect">
            <a:avLst/>
          </a:prstGeom>
        </p:spPr>
      </p:pic>
      <p:sp>
        <p:nvSpPr>
          <p:cNvPr id="14" name="Tekstvak 13"/>
          <p:cNvSpPr txBox="1"/>
          <p:nvPr/>
        </p:nvSpPr>
        <p:spPr>
          <a:xfrm>
            <a:off x="9024079" y="1703548"/>
            <a:ext cx="2143593" cy="369332"/>
          </a:xfrm>
          <a:prstGeom prst="rect">
            <a:avLst/>
          </a:prstGeom>
          <a:solidFill>
            <a:schemeClr val="bg1"/>
          </a:solidFill>
        </p:spPr>
        <p:txBody>
          <a:bodyPr wrap="square" rtlCol="0">
            <a:spAutoFit/>
          </a:bodyPr>
          <a:lstStyle/>
          <a:p>
            <a:r>
              <a:rPr lang="nl-BE" dirty="0" smtClean="0"/>
              <a:t>5 november 2019</a:t>
            </a:r>
            <a:endParaRPr lang="nl-BE" dirty="0"/>
          </a:p>
        </p:txBody>
      </p:sp>
      <p:pic>
        <p:nvPicPr>
          <p:cNvPr id="13" name="Afbeelding 12" descr="Schermopnam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24928" y="2646356"/>
            <a:ext cx="5303885" cy="3819810"/>
          </a:xfrm>
          <a:prstGeom prst="rect">
            <a:avLst/>
          </a:prstGeom>
        </p:spPr>
      </p:pic>
      <p:pic>
        <p:nvPicPr>
          <p:cNvPr id="15" name="Afbeelding 14" descr="Schermopname"/>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4906" y="491492"/>
            <a:ext cx="9322279" cy="990651"/>
          </a:xfrm>
          <a:prstGeom prst="rect">
            <a:avLst/>
          </a:prstGeom>
        </p:spPr>
      </p:pic>
    </p:spTree>
    <p:extLst>
      <p:ext uri="{BB962C8B-B14F-4D97-AF65-F5344CB8AC3E}">
        <p14:creationId xmlns:p14="http://schemas.microsoft.com/office/powerpoint/2010/main" val="184485163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19971" y="2625064"/>
            <a:ext cx="5068404" cy="36853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el 1"/>
          <p:cNvSpPr>
            <a:spLocks noGrp="1"/>
          </p:cNvSpPr>
          <p:nvPr>
            <p:ph type="title"/>
          </p:nvPr>
        </p:nvSpPr>
        <p:spPr>
          <a:xfrm>
            <a:off x="2495600" y="274638"/>
            <a:ext cx="7992888" cy="1143000"/>
          </a:xfrm>
        </p:spPr>
        <p:txBody>
          <a:bodyPr>
            <a:noAutofit/>
          </a:bodyPr>
          <a:lstStyle/>
          <a:p>
            <a:pPr lvl="1" algn="ctr" rtl="0">
              <a:spcBef>
                <a:spcPct val="0"/>
              </a:spcBef>
            </a:pPr>
            <a:r>
              <a:rPr lang="nl-BE" sz="2800" b="1" dirty="0">
                <a:solidFill>
                  <a:schemeClr val="accent6"/>
                </a:solidFill>
                <a:latin typeface="Century Gothic" panose="020B0502020202020204" pitchFamily="34" charset="0"/>
              </a:rPr>
              <a:t/>
            </a:r>
            <a:br>
              <a:rPr lang="nl-BE" sz="2800" b="1" dirty="0">
                <a:solidFill>
                  <a:schemeClr val="accent6"/>
                </a:solidFill>
                <a:latin typeface="Century Gothic" panose="020B0502020202020204" pitchFamily="34" charset="0"/>
              </a:rPr>
            </a:br>
            <a:r>
              <a:rPr lang="nl-BE" sz="2800" b="1" dirty="0">
                <a:solidFill>
                  <a:schemeClr val="accent6"/>
                </a:solidFill>
                <a:latin typeface="Century Gothic" panose="020B0502020202020204" pitchFamily="34" charset="0"/>
              </a:rPr>
              <a:t>Gekende routines en ontwikkelingskansen?</a:t>
            </a:r>
            <a:br>
              <a:rPr lang="nl-BE" sz="2800" b="1" dirty="0">
                <a:solidFill>
                  <a:schemeClr val="accent6"/>
                </a:solidFill>
                <a:latin typeface="Century Gothic" panose="020B0502020202020204" pitchFamily="34" charset="0"/>
              </a:rPr>
            </a:br>
            <a:endParaRPr lang="nl-BE" sz="2800" b="1" dirty="0">
              <a:solidFill>
                <a:schemeClr val="accent6"/>
              </a:solidFill>
              <a:latin typeface="Century Gothic" panose="020B0502020202020204" pitchFamily="34" charset="0"/>
            </a:endParaRPr>
          </a:p>
        </p:txBody>
      </p:sp>
      <p:sp>
        <p:nvSpPr>
          <p:cNvPr id="5" name="Wolkvormige toelichting 4"/>
          <p:cNvSpPr/>
          <p:nvPr/>
        </p:nvSpPr>
        <p:spPr>
          <a:xfrm>
            <a:off x="1524000" y="1201089"/>
            <a:ext cx="3024336" cy="2232248"/>
          </a:xfrm>
          <a:prstGeom prst="cloudCallout">
            <a:avLst>
              <a:gd name="adj1" fmla="val -16181"/>
              <a:gd name="adj2" fmla="val 10850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 name="Tekstvak 7"/>
          <p:cNvSpPr txBox="1"/>
          <p:nvPr/>
        </p:nvSpPr>
        <p:spPr>
          <a:xfrm>
            <a:off x="2135560" y="1502204"/>
            <a:ext cx="2232248" cy="1477328"/>
          </a:xfrm>
          <a:prstGeom prst="rect">
            <a:avLst/>
          </a:prstGeom>
          <a:noFill/>
        </p:spPr>
        <p:txBody>
          <a:bodyPr wrap="square" rtlCol="0">
            <a:spAutoFit/>
          </a:bodyPr>
          <a:lstStyle/>
          <a:p>
            <a:r>
              <a:rPr lang="nl-BE" dirty="0">
                <a:latin typeface="Century Gothic" panose="020B0502020202020204" pitchFamily="34" charset="0"/>
              </a:rPr>
              <a:t>Ik ben al lang klaar. </a:t>
            </a:r>
          </a:p>
          <a:p>
            <a:r>
              <a:rPr lang="nl-BE" dirty="0">
                <a:latin typeface="Century Gothic" panose="020B0502020202020204" pitchFamily="34" charset="0"/>
              </a:rPr>
              <a:t>Het wachten op de trage eters duurt zo lang! </a:t>
            </a:r>
            <a:r>
              <a:rPr lang="nl-BE" dirty="0">
                <a:latin typeface="Century Gothic" panose="020B0502020202020204" pitchFamily="34" charset="0"/>
                <a:sym typeface="Wingdings" panose="05000000000000000000" pitchFamily="2" charset="2"/>
              </a:rPr>
              <a:t></a:t>
            </a:r>
            <a:endParaRPr lang="nl-BE" dirty="0">
              <a:latin typeface="Century Gothic" panose="020B0502020202020204" pitchFamily="34" charset="0"/>
            </a:endParaRPr>
          </a:p>
        </p:txBody>
      </p:sp>
      <p:sp>
        <p:nvSpPr>
          <p:cNvPr id="9" name="Toelichting met afgeronde rechthoek 8"/>
          <p:cNvSpPr/>
          <p:nvPr/>
        </p:nvSpPr>
        <p:spPr>
          <a:xfrm>
            <a:off x="7536160" y="1192977"/>
            <a:ext cx="2764686" cy="1541785"/>
          </a:xfrm>
          <a:prstGeom prst="wedgeRoundRectCallout">
            <a:avLst>
              <a:gd name="adj1" fmla="val 40736"/>
              <a:gd name="adj2" fmla="val 74362"/>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6" name="Tekstvak 15"/>
          <p:cNvSpPr txBox="1"/>
          <p:nvPr/>
        </p:nvSpPr>
        <p:spPr>
          <a:xfrm>
            <a:off x="7712391" y="1502204"/>
            <a:ext cx="2736304" cy="923330"/>
          </a:xfrm>
          <a:prstGeom prst="rect">
            <a:avLst/>
          </a:prstGeom>
          <a:noFill/>
        </p:spPr>
        <p:txBody>
          <a:bodyPr wrap="square" rtlCol="0">
            <a:spAutoFit/>
          </a:bodyPr>
          <a:lstStyle/>
          <a:p>
            <a:r>
              <a:rPr lang="nl-BE" dirty="0">
                <a:latin typeface="Century Gothic" panose="020B0502020202020204" pitchFamily="34" charset="0"/>
              </a:rPr>
              <a:t>Wie zijn fles niet open krijgt, steekt zijn hand op. Dan kom ik rond.</a:t>
            </a:r>
          </a:p>
        </p:txBody>
      </p:sp>
      <p:sp>
        <p:nvSpPr>
          <p:cNvPr id="2" name="Tijdelijke aanduiding voor voettekst 1"/>
          <p:cNvSpPr>
            <a:spLocks noGrp="1"/>
          </p:cNvSpPr>
          <p:nvPr>
            <p:ph type="ftr" sz="quarter" idx="11"/>
          </p:nvPr>
        </p:nvSpPr>
        <p:spPr/>
        <p:txBody>
          <a:bodyPr/>
          <a:lstStyle/>
          <a:p>
            <a:r>
              <a:rPr lang="nl-BE" smtClean="0"/>
              <a:t>12-11-19</a:t>
            </a:r>
            <a:endParaRPr lang="nl-BE"/>
          </a:p>
        </p:txBody>
      </p:sp>
      <p:sp>
        <p:nvSpPr>
          <p:cNvPr id="3" name="Tijdelijke aanduiding voor dianummer 2"/>
          <p:cNvSpPr>
            <a:spLocks noGrp="1"/>
          </p:cNvSpPr>
          <p:nvPr>
            <p:ph type="sldNum" sz="quarter" idx="12"/>
          </p:nvPr>
        </p:nvSpPr>
        <p:spPr/>
        <p:txBody>
          <a:bodyPr/>
          <a:lstStyle/>
          <a:p>
            <a:fld id="{256E9D6E-3B19-4886-AE73-8F09398DD3D4}" type="slidenum">
              <a:rPr lang="nl-BE" smtClean="0"/>
              <a:t>40</a:t>
            </a:fld>
            <a:endParaRPr lang="nl-BE"/>
          </a:p>
        </p:txBody>
      </p:sp>
      <p:sp>
        <p:nvSpPr>
          <p:cNvPr id="4" name="Rechthoek 3"/>
          <p:cNvSpPr/>
          <p:nvPr/>
        </p:nvSpPr>
        <p:spPr>
          <a:xfrm>
            <a:off x="2492375" y="5934670"/>
            <a:ext cx="6096000" cy="923330"/>
          </a:xfrm>
          <a:prstGeom prst="rect">
            <a:avLst/>
          </a:prstGeom>
        </p:spPr>
        <p:txBody>
          <a:bodyPr>
            <a:spAutoFit/>
          </a:bodyPr>
          <a:lstStyle/>
          <a:p>
            <a:pPr>
              <a:buFont typeface="Wingdings" panose="05000000000000000000" pitchFamily="2" charset="2"/>
              <a:buChar char="à"/>
            </a:pPr>
            <a:r>
              <a:rPr lang="nl-BE" dirty="0">
                <a:sym typeface="Wingdings" panose="05000000000000000000" pitchFamily="2" charset="2"/>
              </a:rPr>
              <a:t> handelingen gekend van thuis, nog </a:t>
            </a:r>
            <a:r>
              <a:rPr lang="nl-BE" b="1" dirty="0">
                <a:sym typeface="Wingdings" panose="05000000000000000000" pitchFamily="2" charset="2"/>
              </a:rPr>
              <a:t>niet (volledig) beheerst</a:t>
            </a:r>
          </a:p>
          <a:p>
            <a:pPr>
              <a:buFont typeface="Wingdings" panose="05000000000000000000" pitchFamily="2" charset="2"/>
              <a:buChar char="à"/>
            </a:pPr>
            <a:r>
              <a:rPr lang="nl-BE" dirty="0">
                <a:sym typeface="Wingdings" panose="05000000000000000000" pitchFamily="2" charset="2"/>
              </a:rPr>
              <a:t> voor </a:t>
            </a:r>
            <a:r>
              <a:rPr lang="nl-BE" b="1" dirty="0">
                <a:sym typeface="Wingdings" panose="05000000000000000000" pitchFamily="2" charset="2"/>
              </a:rPr>
              <a:t>eerste keer </a:t>
            </a:r>
            <a:r>
              <a:rPr lang="nl-BE" dirty="0">
                <a:sym typeface="Wingdings" panose="05000000000000000000" pitchFamily="2" charset="2"/>
              </a:rPr>
              <a:t>in schoolcontext</a:t>
            </a:r>
          </a:p>
          <a:p>
            <a:pPr>
              <a:buFont typeface="Wingdings" panose="05000000000000000000" pitchFamily="2" charset="2"/>
              <a:buChar char="à"/>
            </a:pPr>
            <a:r>
              <a:rPr lang="nl-BE" dirty="0">
                <a:sym typeface="Wingdings" panose="05000000000000000000" pitchFamily="2" charset="2"/>
              </a:rPr>
              <a:t> passen bij de </a:t>
            </a:r>
            <a:r>
              <a:rPr lang="nl-BE" b="1" dirty="0">
                <a:sym typeface="Wingdings" panose="05000000000000000000" pitchFamily="2" charset="2"/>
              </a:rPr>
              <a:t>ontwikkelingsnoden</a:t>
            </a:r>
            <a:endParaRPr lang="nl-BE" dirty="0">
              <a:sym typeface="Wingdings" panose="05000000000000000000" pitchFamily="2" charset="2"/>
            </a:endParaRPr>
          </a:p>
        </p:txBody>
      </p:sp>
      <p:sp>
        <p:nvSpPr>
          <p:cNvPr id="11" name="Tekstvak 10"/>
          <p:cNvSpPr txBox="1"/>
          <p:nvPr/>
        </p:nvSpPr>
        <p:spPr>
          <a:xfrm>
            <a:off x="8113029" y="5934670"/>
            <a:ext cx="1610947" cy="2339102"/>
          </a:xfrm>
          <a:prstGeom prst="rect">
            <a:avLst/>
          </a:prstGeom>
          <a:noFill/>
        </p:spPr>
        <p:txBody>
          <a:bodyPr wrap="square" rtlCol="0">
            <a:spAutoFit/>
          </a:bodyPr>
          <a:lstStyle/>
          <a:p>
            <a:endParaRPr lang="nl-BE" dirty="0" smtClean="0"/>
          </a:p>
          <a:p>
            <a:r>
              <a:rPr lang="nl-BE" sz="3200" i="1" dirty="0" smtClean="0">
                <a:solidFill>
                  <a:srgbClr val="00B050"/>
                </a:solidFill>
              </a:rPr>
              <a:t>NEE</a:t>
            </a:r>
          </a:p>
          <a:p>
            <a:endParaRPr lang="nl-BE" sz="3200" i="1" dirty="0">
              <a:solidFill>
                <a:srgbClr val="00B050"/>
              </a:solidFill>
            </a:endParaRPr>
          </a:p>
          <a:p>
            <a:endParaRPr lang="nl-BE" sz="3200" i="1" dirty="0">
              <a:solidFill>
                <a:srgbClr val="00B050"/>
              </a:solidFill>
            </a:endParaRPr>
          </a:p>
          <a:p>
            <a:r>
              <a:rPr lang="nl-BE" sz="3200" i="1" dirty="0">
                <a:solidFill>
                  <a:srgbClr val="00B050"/>
                </a:solidFill>
              </a:rPr>
              <a:t>J</a:t>
            </a:r>
            <a:r>
              <a:rPr lang="nl-BE" sz="3200" i="1" dirty="0" smtClean="0">
                <a:solidFill>
                  <a:srgbClr val="00B050"/>
                </a:solidFill>
              </a:rPr>
              <a:t>A</a:t>
            </a:r>
          </a:p>
        </p:txBody>
      </p:sp>
    </p:spTree>
    <p:extLst>
      <p:ext uri="{BB962C8B-B14F-4D97-AF65-F5344CB8AC3E}">
        <p14:creationId xmlns:p14="http://schemas.microsoft.com/office/powerpoint/2010/main" val="33121335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p:cNvSpPr>
            <a:spLocks noGrp="1"/>
          </p:cNvSpPr>
          <p:nvPr>
            <p:ph type="title"/>
          </p:nvPr>
        </p:nvSpPr>
        <p:spPr>
          <a:xfrm>
            <a:off x="2495600" y="274638"/>
            <a:ext cx="7992888" cy="1143000"/>
          </a:xfrm>
        </p:spPr>
        <p:txBody>
          <a:bodyPr>
            <a:noAutofit/>
          </a:bodyPr>
          <a:lstStyle/>
          <a:p>
            <a:pPr lvl="1" algn="ctr" rtl="0">
              <a:spcBef>
                <a:spcPct val="0"/>
              </a:spcBef>
            </a:pPr>
            <a:r>
              <a:rPr lang="nl-BE" sz="2800" b="1" dirty="0">
                <a:solidFill>
                  <a:schemeClr val="accent6"/>
                </a:solidFill>
                <a:latin typeface="Century Gothic" panose="020B0502020202020204" pitchFamily="34" charset="0"/>
              </a:rPr>
              <a:t/>
            </a:r>
            <a:br>
              <a:rPr lang="nl-BE" sz="2800" b="1" dirty="0">
                <a:solidFill>
                  <a:schemeClr val="accent6"/>
                </a:solidFill>
                <a:latin typeface="Century Gothic" panose="020B0502020202020204" pitchFamily="34" charset="0"/>
              </a:rPr>
            </a:br>
            <a:r>
              <a:rPr lang="nl-BE" sz="2800" b="1" dirty="0">
                <a:solidFill>
                  <a:schemeClr val="accent6"/>
                </a:solidFill>
                <a:latin typeface="Century Gothic" panose="020B0502020202020204" pitchFamily="34" charset="0"/>
              </a:rPr>
              <a:t>Gekende routines en ontwikkelingskansen?</a:t>
            </a:r>
            <a:br>
              <a:rPr lang="nl-BE" sz="2800" b="1" dirty="0">
                <a:solidFill>
                  <a:schemeClr val="accent6"/>
                </a:solidFill>
                <a:latin typeface="Century Gothic" panose="020B0502020202020204" pitchFamily="34" charset="0"/>
              </a:rPr>
            </a:br>
            <a:endParaRPr lang="nl-BE" sz="2800" b="1" dirty="0">
              <a:solidFill>
                <a:schemeClr val="accent6"/>
              </a:solidFill>
              <a:latin typeface="Century Gothic" panose="020B0502020202020204" pitchFamily="34" charset="0"/>
            </a:endParaRPr>
          </a:p>
        </p:txBody>
      </p: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7528" y="1340768"/>
            <a:ext cx="8468816" cy="1872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kstvak 4"/>
          <p:cNvSpPr txBox="1"/>
          <p:nvPr/>
        </p:nvSpPr>
        <p:spPr>
          <a:xfrm>
            <a:off x="3503712" y="3585425"/>
            <a:ext cx="4392488" cy="1754326"/>
          </a:xfrm>
          <a:prstGeom prst="rect">
            <a:avLst/>
          </a:prstGeom>
          <a:noFill/>
        </p:spPr>
        <p:txBody>
          <a:bodyPr wrap="square" rtlCol="0">
            <a:spAutoFit/>
          </a:bodyPr>
          <a:lstStyle/>
          <a:p>
            <a:r>
              <a:rPr lang="nl-BE" dirty="0">
                <a:latin typeface="Century Gothic" panose="020B0502020202020204" pitchFamily="34" charset="0"/>
              </a:rPr>
              <a:t>Naar het toilet gaan</a:t>
            </a:r>
          </a:p>
          <a:p>
            <a:r>
              <a:rPr lang="nl-BE" dirty="0">
                <a:latin typeface="Century Gothic" panose="020B0502020202020204" pitchFamily="34" charset="0"/>
              </a:rPr>
              <a:t>Tussendoortje</a:t>
            </a:r>
          </a:p>
          <a:p>
            <a:r>
              <a:rPr lang="nl-BE" dirty="0">
                <a:latin typeface="Century Gothic" panose="020B0502020202020204" pitchFamily="34" charset="0"/>
              </a:rPr>
              <a:t>Zich verplaatsen</a:t>
            </a:r>
          </a:p>
          <a:p>
            <a:r>
              <a:rPr lang="nl-BE" dirty="0">
                <a:latin typeface="Century Gothic" panose="020B0502020202020204" pitchFamily="34" charset="0"/>
              </a:rPr>
              <a:t>Opruimen </a:t>
            </a:r>
          </a:p>
          <a:p>
            <a:r>
              <a:rPr lang="nl-BE" dirty="0">
                <a:latin typeface="Century Gothic" panose="020B0502020202020204" pitchFamily="34" charset="0"/>
              </a:rPr>
              <a:t>Jassen aan- en uittrekken</a:t>
            </a:r>
          </a:p>
          <a:p>
            <a:r>
              <a:rPr lang="nl-BE" b="1" dirty="0">
                <a:latin typeface="Century Gothic" panose="020B0502020202020204" pitchFamily="34" charset="0"/>
              </a:rPr>
              <a:t>… </a:t>
            </a:r>
          </a:p>
        </p:txBody>
      </p:sp>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346042">
            <a:off x="1579424" y="2891669"/>
            <a:ext cx="8980642" cy="19670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jdelijke aanduiding voor voettekst 1"/>
          <p:cNvSpPr>
            <a:spLocks noGrp="1"/>
          </p:cNvSpPr>
          <p:nvPr>
            <p:ph type="ftr" sz="quarter" idx="11"/>
          </p:nvPr>
        </p:nvSpPr>
        <p:spPr/>
        <p:txBody>
          <a:bodyPr/>
          <a:lstStyle/>
          <a:p>
            <a:r>
              <a:rPr lang="nl-BE" smtClean="0"/>
              <a:t>12-11-19</a:t>
            </a:r>
            <a:endParaRPr lang="nl-BE"/>
          </a:p>
        </p:txBody>
      </p:sp>
      <p:sp>
        <p:nvSpPr>
          <p:cNvPr id="3" name="Tijdelijke aanduiding voor dianummer 2"/>
          <p:cNvSpPr>
            <a:spLocks noGrp="1"/>
          </p:cNvSpPr>
          <p:nvPr>
            <p:ph type="sldNum" sz="quarter" idx="12"/>
          </p:nvPr>
        </p:nvSpPr>
        <p:spPr/>
        <p:txBody>
          <a:bodyPr/>
          <a:lstStyle/>
          <a:p>
            <a:fld id="{256E9D6E-3B19-4886-AE73-8F09398DD3D4}" type="slidenum">
              <a:rPr lang="nl-BE" smtClean="0"/>
              <a:t>41</a:t>
            </a:fld>
            <a:endParaRPr lang="nl-BE"/>
          </a:p>
        </p:txBody>
      </p:sp>
    </p:spTree>
    <p:extLst>
      <p:ext uri="{BB962C8B-B14F-4D97-AF65-F5344CB8AC3E}">
        <p14:creationId xmlns:p14="http://schemas.microsoft.com/office/powerpoint/2010/main" val="2435527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p:cNvSpPr>
            <a:spLocks noGrp="1"/>
          </p:cNvSpPr>
          <p:nvPr>
            <p:ph type="title"/>
          </p:nvPr>
        </p:nvSpPr>
        <p:spPr>
          <a:xfrm>
            <a:off x="2495600" y="274638"/>
            <a:ext cx="7992888" cy="1143000"/>
          </a:xfrm>
        </p:spPr>
        <p:txBody>
          <a:bodyPr>
            <a:noAutofit/>
          </a:bodyPr>
          <a:lstStyle/>
          <a:p>
            <a:pPr lvl="1" algn="ctr" rtl="0">
              <a:spcBef>
                <a:spcPct val="0"/>
              </a:spcBef>
            </a:pPr>
            <a:r>
              <a:rPr lang="nl-BE" sz="2800" b="1" dirty="0">
                <a:solidFill>
                  <a:schemeClr val="accent6"/>
                </a:solidFill>
                <a:latin typeface="Century Gothic" panose="020B0502020202020204" pitchFamily="34" charset="0"/>
              </a:rPr>
              <a:t/>
            </a:r>
            <a:br>
              <a:rPr lang="nl-BE" sz="2800" b="1" dirty="0">
                <a:solidFill>
                  <a:schemeClr val="accent6"/>
                </a:solidFill>
                <a:latin typeface="Century Gothic" panose="020B0502020202020204" pitchFamily="34" charset="0"/>
              </a:rPr>
            </a:br>
            <a:r>
              <a:rPr lang="nl-BE" sz="2800" b="1" dirty="0">
                <a:solidFill>
                  <a:schemeClr val="accent6"/>
                </a:solidFill>
                <a:latin typeface="Century Gothic" panose="020B0502020202020204" pitchFamily="34" charset="0"/>
              </a:rPr>
              <a:t>Nieuwe routines en ontwikkelingskansen?</a:t>
            </a:r>
            <a:br>
              <a:rPr lang="nl-BE" sz="2800" b="1" dirty="0">
                <a:solidFill>
                  <a:schemeClr val="accent6"/>
                </a:solidFill>
                <a:latin typeface="Century Gothic" panose="020B0502020202020204" pitchFamily="34" charset="0"/>
              </a:rPr>
            </a:br>
            <a:endParaRPr lang="nl-BE" sz="2800" b="1" dirty="0">
              <a:solidFill>
                <a:schemeClr val="accent6"/>
              </a:solidFill>
              <a:latin typeface="Century Gothic" panose="020B0502020202020204" pitchFamily="34" charset="0"/>
            </a:endParaRPr>
          </a:p>
        </p:txBody>
      </p:sp>
      <p:sp>
        <p:nvSpPr>
          <p:cNvPr id="5" name="Wolkvormige toelichting 4"/>
          <p:cNvSpPr/>
          <p:nvPr/>
        </p:nvSpPr>
        <p:spPr>
          <a:xfrm>
            <a:off x="1524000" y="1201089"/>
            <a:ext cx="3024336" cy="2232248"/>
          </a:xfrm>
          <a:prstGeom prst="cloudCallout">
            <a:avLst>
              <a:gd name="adj1" fmla="val -16181"/>
              <a:gd name="adj2" fmla="val 10850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 name="Tekstvak 7"/>
          <p:cNvSpPr txBox="1"/>
          <p:nvPr/>
        </p:nvSpPr>
        <p:spPr>
          <a:xfrm>
            <a:off x="1920044" y="1671042"/>
            <a:ext cx="2232248" cy="1200329"/>
          </a:xfrm>
          <a:prstGeom prst="rect">
            <a:avLst/>
          </a:prstGeom>
          <a:noFill/>
        </p:spPr>
        <p:txBody>
          <a:bodyPr wrap="square" rtlCol="0">
            <a:spAutoFit/>
          </a:bodyPr>
          <a:lstStyle/>
          <a:p>
            <a:r>
              <a:rPr lang="nl-BE" dirty="0">
                <a:latin typeface="Century Gothic" panose="020B0502020202020204" pitchFamily="34" charset="0"/>
              </a:rPr>
              <a:t>Hoe ging dat versje nu weer? Lus hier, lus </a:t>
            </a:r>
          </a:p>
          <a:p>
            <a:r>
              <a:rPr lang="nl-BE" dirty="0">
                <a:latin typeface="Century Gothic" panose="020B0502020202020204" pitchFamily="34" charset="0"/>
              </a:rPr>
              <a:t>daar, …</a:t>
            </a:r>
          </a:p>
        </p:txBody>
      </p:sp>
      <p:sp>
        <p:nvSpPr>
          <p:cNvPr id="9" name="Toelichting met afgeronde rechthoek 8"/>
          <p:cNvSpPr/>
          <p:nvPr/>
        </p:nvSpPr>
        <p:spPr>
          <a:xfrm>
            <a:off x="7536160" y="1192977"/>
            <a:ext cx="2764686" cy="1541785"/>
          </a:xfrm>
          <a:prstGeom prst="wedgeRoundRectCallout">
            <a:avLst>
              <a:gd name="adj1" fmla="val 40736"/>
              <a:gd name="adj2" fmla="val 74362"/>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6" name="Tekstvak 15"/>
          <p:cNvSpPr txBox="1"/>
          <p:nvPr/>
        </p:nvSpPr>
        <p:spPr>
          <a:xfrm>
            <a:off x="7579147" y="1363704"/>
            <a:ext cx="2736304" cy="1200329"/>
          </a:xfrm>
          <a:prstGeom prst="rect">
            <a:avLst/>
          </a:prstGeom>
          <a:noFill/>
        </p:spPr>
        <p:txBody>
          <a:bodyPr wrap="square" rtlCol="0">
            <a:spAutoFit/>
          </a:bodyPr>
          <a:lstStyle/>
          <a:p>
            <a:r>
              <a:rPr lang="nl-BE" dirty="0">
                <a:latin typeface="Century Gothic" panose="020B0502020202020204" pitchFamily="34" charset="0"/>
              </a:rPr>
              <a:t>Probeer maar Matteo.  Neem je tijd.  Je kan het.  De andere veter is goed gelukt!</a:t>
            </a:r>
          </a:p>
        </p:txBody>
      </p:sp>
      <p:pic>
        <p:nvPicPr>
          <p:cNvPr id="3" name="Afbeelding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61160" y="2317213"/>
            <a:ext cx="3175000" cy="3175000"/>
          </a:xfrm>
          <a:prstGeom prst="rect">
            <a:avLst/>
          </a:prstGeom>
        </p:spPr>
      </p:pic>
      <p:sp>
        <p:nvSpPr>
          <p:cNvPr id="2" name="Tijdelijke aanduiding voor voettekst 1"/>
          <p:cNvSpPr>
            <a:spLocks noGrp="1"/>
          </p:cNvSpPr>
          <p:nvPr>
            <p:ph type="ftr" sz="quarter" idx="11"/>
          </p:nvPr>
        </p:nvSpPr>
        <p:spPr/>
        <p:txBody>
          <a:bodyPr/>
          <a:lstStyle/>
          <a:p>
            <a:r>
              <a:rPr lang="nl-BE" smtClean="0"/>
              <a:t>12-11-19</a:t>
            </a:r>
            <a:endParaRPr lang="nl-BE"/>
          </a:p>
        </p:txBody>
      </p:sp>
      <p:sp>
        <p:nvSpPr>
          <p:cNvPr id="4" name="Tijdelijke aanduiding voor dianummer 3"/>
          <p:cNvSpPr>
            <a:spLocks noGrp="1"/>
          </p:cNvSpPr>
          <p:nvPr>
            <p:ph type="sldNum" sz="quarter" idx="12"/>
          </p:nvPr>
        </p:nvSpPr>
        <p:spPr/>
        <p:txBody>
          <a:bodyPr/>
          <a:lstStyle/>
          <a:p>
            <a:fld id="{256E9D6E-3B19-4886-AE73-8F09398DD3D4}" type="slidenum">
              <a:rPr lang="nl-BE" smtClean="0"/>
              <a:t>42</a:t>
            </a:fld>
            <a:endParaRPr lang="nl-BE"/>
          </a:p>
        </p:txBody>
      </p:sp>
      <p:sp>
        <p:nvSpPr>
          <p:cNvPr id="6" name="Rechthoek 5"/>
          <p:cNvSpPr/>
          <p:nvPr/>
        </p:nvSpPr>
        <p:spPr>
          <a:xfrm>
            <a:off x="3036168" y="5585750"/>
            <a:ext cx="6096000" cy="923330"/>
          </a:xfrm>
          <a:prstGeom prst="rect">
            <a:avLst/>
          </a:prstGeom>
        </p:spPr>
        <p:txBody>
          <a:bodyPr>
            <a:spAutoFit/>
          </a:bodyPr>
          <a:lstStyle/>
          <a:p>
            <a:pPr>
              <a:buFont typeface="Wingdings" panose="05000000000000000000" pitchFamily="2" charset="2"/>
              <a:buChar char="à"/>
            </a:pPr>
            <a:r>
              <a:rPr lang="nl-BE" dirty="0">
                <a:sym typeface="Wingdings" panose="05000000000000000000" pitchFamily="2" charset="2"/>
              </a:rPr>
              <a:t> handelingen gekend van thuis, nog </a:t>
            </a:r>
            <a:r>
              <a:rPr lang="nl-BE" b="1" dirty="0">
                <a:sym typeface="Wingdings" panose="05000000000000000000" pitchFamily="2" charset="2"/>
              </a:rPr>
              <a:t>niet (volledig) beheerst</a:t>
            </a:r>
          </a:p>
          <a:p>
            <a:pPr>
              <a:buFont typeface="Wingdings" panose="05000000000000000000" pitchFamily="2" charset="2"/>
              <a:buChar char="à"/>
            </a:pPr>
            <a:r>
              <a:rPr lang="nl-BE" dirty="0">
                <a:sym typeface="Wingdings" panose="05000000000000000000" pitchFamily="2" charset="2"/>
              </a:rPr>
              <a:t> voor </a:t>
            </a:r>
            <a:r>
              <a:rPr lang="nl-BE" b="1" dirty="0">
                <a:sym typeface="Wingdings" panose="05000000000000000000" pitchFamily="2" charset="2"/>
              </a:rPr>
              <a:t>eerste keer </a:t>
            </a:r>
            <a:r>
              <a:rPr lang="nl-BE" dirty="0">
                <a:sym typeface="Wingdings" panose="05000000000000000000" pitchFamily="2" charset="2"/>
              </a:rPr>
              <a:t>in schoolcontext</a:t>
            </a:r>
          </a:p>
          <a:p>
            <a:pPr>
              <a:buFont typeface="Wingdings" panose="05000000000000000000" pitchFamily="2" charset="2"/>
              <a:buChar char="à"/>
            </a:pPr>
            <a:r>
              <a:rPr lang="nl-BE" dirty="0">
                <a:sym typeface="Wingdings" panose="05000000000000000000" pitchFamily="2" charset="2"/>
              </a:rPr>
              <a:t> passen bij de </a:t>
            </a:r>
            <a:r>
              <a:rPr lang="nl-BE" b="1" dirty="0">
                <a:sym typeface="Wingdings" panose="05000000000000000000" pitchFamily="2" charset="2"/>
              </a:rPr>
              <a:t>ontwikkelingsnoden</a:t>
            </a:r>
            <a:endParaRPr lang="nl-BE" dirty="0">
              <a:sym typeface="Wingdings" panose="05000000000000000000" pitchFamily="2" charset="2"/>
            </a:endParaRPr>
          </a:p>
        </p:txBody>
      </p:sp>
      <p:sp>
        <p:nvSpPr>
          <p:cNvPr id="11" name="Tekstvak 10"/>
          <p:cNvSpPr txBox="1"/>
          <p:nvPr/>
        </p:nvSpPr>
        <p:spPr>
          <a:xfrm>
            <a:off x="8141825" y="5708191"/>
            <a:ext cx="1610947" cy="861774"/>
          </a:xfrm>
          <a:prstGeom prst="rect">
            <a:avLst/>
          </a:prstGeom>
          <a:noFill/>
        </p:spPr>
        <p:txBody>
          <a:bodyPr wrap="square" rtlCol="0">
            <a:spAutoFit/>
          </a:bodyPr>
          <a:lstStyle/>
          <a:p>
            <a:endParaRPr lang="nl-BE" dirty="0" smtClean="0"/>
          </a:p>
          <a:p>
            <a:r>
              <a:rPr lang="nl-BE" sz="3200" i="1" dirty="0" smtClean="0">
                <a:solidFill>
                  <a:srgbClr val="00B050"/>
                </a:solidFill>
              </a:rPr>
              <a:t>JA</a:t>
            </a:r>
          </a:p>
        </p:txBody>
      </p:sp>
    </p:spTree>
    <p:extLst>
      <p:ext uri="{BB962C8B-B14F-4D97-AF65-F5344CB8AC3E}">
        <p14:creationId xmlns:p14="http://schemas.microsoft.com/office/powerpoint/2010/main" val="148759127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p:cNvSpPr>
            <a:spLocks noGrp="1"/>
          </p:cNvSpPr>
          <p:nvPr>
            <p:ph type="title"/>
          </p:nvPr>
        </p:nvSpPr>
        <p:spPr>
          <a:xfrm>
            <a:off x="2495600" y="274638"/>
            <a:ext cx="7992888" cy="1143000"/>
          </a:xfrm>
        </p:spPr>
        <p:txBody>
          <a:bodyPr>
            <a:noAutofit/>
          </a:bodyPr>
          <a:lstStyle/>
          <a:p>
            <a:pPr lvl="1" algn="ctr" rtl="0">
              <a:spcBef>
                <a:spcPct val="0"/>
              </a:spcBef>
            </a:pPr>
            <a:r>
              <a:rPr lang="nl-BE" sz="2800" b="1" dirty="0">
                <a:solidFill>
                  <a:schemeClr val="accent6"/>
                </a:solidFill>
                <a:latin typeface="Century Gothic" panose="020B0502020202020204" pitchFamily="34" charset="0"/>
              </a:rPr>
              <a:t/>
            </a:r>
            <a:br>
              <a:rPr lang="nl-BE" sz="2800" b="1" dirty="0">
                <a:solidFill>
                  <a:schemeClr val="accent6"/>
                </a:solidFill>
                <a:latin typeface="Century Gothic" panose="020B0502020202020204" pitchFamily="34" charset="0"/>
              </a:rPr>
            </a:br>
            <a:r>
              <a:rPr lang="nl-BE" sz="2800" b="1" dirty="0">
                <a:solidFill>
                  <a:schemeClr val="accent6"/>
                </a:solidFill>
                <a:latin typeface="Century Gothic" panose="020B0502020202020204" pitchFamily="34" charset="0"/>
              </a:rPr>
              <a:t>Nieuwe routines en ontwikkelingskansen?</a:t>
            </a:r>
            <a:br>
              <a:rPr lang="nl-BE" sz="2800" b="1" dirty="0">
                <a:solidFill>
                  <a:schemeClr val="accent6"/>
                </a:solidFill>
                <a:latin typeface="Century Gothic" panose="020B0502020202020204" pitchFamily="34" charset="0"/>
              </a:rPr>
            </a:br>
            <a:endParaRPr lang="nl-BE" sz="2800" b="1" dirty="0">
              <a:solidFill>
                <a:schemeClr val="accent6"/>
              </a:solidFill>
              <a:latin typeface="Century Gothic" panose="020B0502020202020204" pitchFamily="34" charset="0"/>
            </a:endParaRP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0127" y="1196752"/>
            <a:ext cx="8468816" cy="1872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346042">
            <a:off x="1631934" y="3369415"/>
            <a:ext cx="8980642" cy="19670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jdelijke aanduiding voor voettekst 1"/>
          <p:cNvSpPr>
            <a:spLocks noGrp="1"/>
          </p:cNvSpPr>
          <p:nvPr>
            <p:ph type="ftr" sz="quarter" idx="11"/>
          </p:nvPr>
        </p:nvSpPr>
        <p:spPr/>
        <p:txBody>
          <a:bodyPr/>
          <a:lstStyle/>
          <a:p>
            <a:r>
              <a:rPr lang="nl-BE" smtClean="0"/>
              <a:t>12-11-19</a:t>
            </a:r>
            <a:endParaRPr lang="nl-BE"/>
          </a:p>
        </p:txBody>
      </p:sp>
      <p:sp>
        <p:nvSpPr>
          <p:cNvPr id="3" name="Tijdelijke aanduiding voor dianummer 2"/>
          <p:cNvSpPr>
            <a:spLocks noGrp="1"/>
          </p:cNvSpPr>
          <p:nvPr>
            <p:ph type="sldNum" sz="quarter" idx="12"/>
          </p:nvPr>
        </p:nvSpPr>
        <p:spPr/>
        <p:txBody>
          <a:bodyPr/>
          <a:lstStyle/>
          <a:p>
            <a:fld id="{256E9D6E-3B19-4886-AE73-8F09398DD3D4}" type="slidenum">
              <a:rPr lang="nl-BE" smtClean="0"/>
              <a:t>43</a:t>
            </a:fld>
            <a:endParaRPr lang="nl-BE"/>
          </a:p>
        </p:txBody>
      </p:sp>
    </p:spTree>
    <p:extLst>
      <p:ext uri="{BB962C8B-B14F-4D97-AF65-F5344CB8AC3E}">
        <p14:creationId xmlns:p14="http://schemas.microsoft.com/office/powerpoint/2010/main" val="2401525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p:cNvSpPr>
            <a:spLocks noGrp="1"/>
          </p:cNvSpPr>
          <p:nvPr>
            <p:ph type="title"/>
          </p:nvPr>
        </p:nvSpPr>
        <p:spPr>
          <a:xfrm>
            <a:off x="2495600" y="274638"/>
            <a:ext cx="7992888" cy="1143000"/>
          </a:xfrm>
        </p:spPr>
        <p:txBody>
          <a:bodyPr>
            <a:noAutofit/>
          </a:bodyPr>
          <a:lstStyle/>
          <a:p>
            <a:pPr lvl="1" algn="ctr" rtl="0">
              <a:spcBef>
                <a:spcPct val="0"/>
              </a:spcBef>
            </a:pPr>
            <a:r>
              <a:rPr lang="nl-BE" sz="2800" b="1" dirty="0">
                <a:solidFill>
                  <a:schemeClr val="accent6"/>
                </a:solidFill>
                <a:latin typeface="Century Gothic" panose="020B0502020202020204" pitchFamily="34" charset="0"/>
              </a:rPr>
              <a:t/>
            </a:r>
            <a:br>
              <a:rPr lang="nl-BE" sz="2800" b="1" dirty="0">
                <a:solidFill>
                  <a:schemeClr val="accent6"/>
                </a:solidFill>
                <a:latin typeface="Century Gothic" panose="020B0502020202020204" pitchFamily="34" charset="0"/>
              </a:rPr>
            </a:br>
            <a:r>
              <a:rPr lang="nl-BE" sz="2800" b="1" dirty="0">
                <a:solidFill>
                  <a:schemeClr val="accent6"/>
                </a:solidFill>
                <a:latin typeface="Century Gothic" panose="020B0502020202020204" pitchFamily="34" charset="0"/>
              </a:rPr>
              <a:t>Onderwijsactiviteiten</a:t>
            </a:r>
            <a:br>
              <a:rPr lang="nl-BE" sz="2800" b="1" dirty="0">
                <a:solidFill>
                  <a:schemeClr val="accent6"/>
                </a:solidFill>
                <a:latin typeface="Century Gothic" panose="020B0502020202020204" pitchFamily="34" charset="0"/>
              </a:rPr>
            </a:br>
            <a:endParaRPr lang="nl-BE" sz="2800" b="1" dirty="0">
              <a:solidFill>
                <a:schemeClr val="accent6"/>
              </a:solidFill>
              <a:latin typeface="Century Gothic" panose="020B0502020202020204" pitchFamily="34" charset="0"/>
            </a:endParaRPr>
          </a:p>
        </p:txBody>
      </p:sp>
      <p:sp>
        <p:nvSpPr>
          <p:cNvPr id="2" name="Afgeronde rechthoek 1"/>
          <p:cNvSpPr/>
          <p:nvPr/>
        </p:nvSpPr>
        <p:spPr>
          <a:xfrm>
            <a:off x="3205910" y="2683212"/>
            <a:ext cx="4968552" cy="3887901"/>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 name="Tekstvak 2"/>
          <p:cNvSpPr txBox="1"/>
          <p:nvPr/>
        </p:nvSpPr>
        <p:spPr>
          <a:xfrm>
            <a:off x="3940769" y="2934883"/>
            <a:ext cx="4392488" cy="3416320"/>
          </a:xfrm>
          <a:prstGeom prst="rect">
            <a:avLst/>
          </a:prstGeom>
          <a:noFill/>
        </p:spPr>
        <p:txBody>
          <a:bodyPr wrap="square" rtlCol="0">
            <a:spAutoFit/>
          </a:bodyPr>
          <a:lstStyle/>
          <a:p>
            <a:r>
              <a:rPr lang="nl-BE" dirty="0">
                <a:solidFill>
                  <a:schemeClr val="bg1"/>
                </a:solidFill>
                <a:latin typeface="Century Gothic" panose="020B0502020202020204" pitchFamily="34" charset="0"/>
              </a:rPr>
              <a:t>Prentenboek voorlezen</a:t>
            </a:r>
          </a:p>
          <a:p>
            <a:r>
              <a:rPr lang="nl-BE" dirty="0">
                <a:solidFill>
                  <a:schemeClr val="bg1"/>
                </a:solidFill>
                <a:latin typeface="Century Gothic" panose="020B0502020202020204" pitchFamily="34" charset="0"/>
              </a:rPr>
              <a:t>Zelfstandig werk </a:t>
            </a:r>
          </a:p>
          <a:p>
            <a:r>
              <a:rPr lang="nl-BE" dirty="0">
                <a:solidFill>
                  <a:schemeClr val="bg1"/>
                </a:solidFill>
                <a:latin typeface="Century Gothic" panose="020B0502020202020204" pitchFamily="34" charset="0"/>
              </a:rPr>
              <a:t>Muzische activiteit </a:t>
            </a:r>
          </a:p>
          <a:p>
            <a:r>
              <a:rPr lang="nl-BE" dirty="0">
                <a:solidFill>
                  <a:schemeClr val="bg1"/>
                </a:solidFill>
                <a:latin typeface="Century Gothic" panose="020B0502020202020204" pitchFamily="34" charset="0"/>
              </a:rPr>
              <a:t>…</a:t>
            </a:r>
          </a:p>
          <a:p>
            <a:endParaRPr lang="nl-BE" dirty="0">
              <a:solidFill>
                <a:schemeClr val="bg1"/>
              </a:solidFill>
              <a:latin typeface="Century Gothic" panose="020B0502020202020204" pitchFamily="34" charset="0"/>
            </a:endParaRPr>
          </a:p>
          <a:p>
            <a:r>
              <a:rPr lang="nl-BE" dirty="0">
                <a:solidFill>
                  <a:schemeClr val="bg1"/>
                </a:solidFill>
                <a:latin typeface="Century Gothic" panose="020B0502020202020204" pitchFamily="34" charset="0"/>
              </a:rPr>
              <a:t>Onthaal</a:t>
            </a:r>
          </a:p>
          <a:p>
            <a:r>
              <a:rPr lang="nl-BE" dirty="0">
                <a:solidFill>
                  <a:schemeClr val="bg1"/>
                </a:solidFill>
                <a:latin typeface="Century Gothic" panose="020B0502020202020204" pitchFamily="34" charset="0"/>
              </a:rPr>
              <a:t>Kalenders</a:t>
            </a:r>
          </a:p>
          <a:p>
            <a:r>
              <a:rPr lang="nl-BE" dirty="0">
                <a:solidFill>
                  <a:schemeClr val="bg1"/>
                </a:solidFill>
                <a:latin typeface="Century Gothic" panose="020B0502020202020204" pitchFamily="34" charset="0"/>
              </a:rPr>
              <a:t>Kringgesprek</a:t>
            </a:r>
          </a:p>
          <a:p>
            <a:r>
              <a:rPr lang="nl-BE" dirty="0">
                <a:solidFill>
                  <a:schemeClr val="bg1"/>
                </a:solidFill>
                <a:latin typeface="Century Gothic" panose="020B0502020202020204" pitchFamily="34" charset="0"/>
              </a:rPr>
              <a:t>Feest</a:t>
            </a:r>
          </a:p>
          <a:p>
            <a:r>
              <a:rPr lang="nl-BE" dirty="0">
                <a:solidFill>
                  <a:schemeClr val="bg1"/>
                </a:solidFill>
                <a:latin typeface="Century Gothic" panose="020B0502020202020204" pitchFamily="34" charset="0"/>
              </a:rPr>
              <a:t>Kiezen</a:t>
            </a:r>
          </a:p>
          <a:p>
            <a:r>
              <a:rPr lang="nl-BE" dirty="0">
                <a:solidFill>
                  <a:schemeClr val="bg1"/>
                </a:solidFill>
                <a:latin typeface="Century Gothic" panose="020B0502020202020204" pitchFamily="34" charset="0"/>
              </a:rPr>
              <a:t>Terugblik</a:t>
            </a:r>
          </a:p>
          <a:p>
            <a:r>
              <a:rPr lang="nl-BE" dirty="0">
                <a:solidFill>
                  <a:schemeClr val="bg1"/>
                </a:solidFill>
                <a:latin typeface="Century Gothic" panose="020B0502020202020204" pitchFamily="34" charset="0"/>
              </a:rPr>
              <a:t>Boodschap in de boekentas</a:t>
            </a:r>
          </a:p>
        </p:txBody>
      </p:sp>
      <p:sp>
        <p:nvSpPr>
          <p:cNvPr id="10" name="Tekstvak 9"/>
          <p:cNvSpPr txBox="1"/>
          <p:nvPr/>
        </p:nvSpPr>
        <p:spPr>
          <a:xfrm rot="16200000">
            <a:off x="1746467" y="4084857"/>
            <a:ext cx="3790715" cy="646331"/>
          </a:xfrm>
          <a:prstGeom prst="rect">
            <a:avLst/>
          </a:prstGeom>
          <a:noFill/>
        </p:spPr>
        <p:txBody>
          <a:bodyPr wrap="square" rtlCol="0">
            <a:spAutoFit/>
          </a:bodyPr>
          <a:lstStyle/>
          <a:p>
            <a:r>
              <a:rPr lang="nl-BE" dirty="0">
                <a:solidFill>
                  <a:schemeClr val="bg1"/>
                </a:solidFill>
              </a:rPr>
              <a:t>vaak terugkerende onderwijsactiviteiten</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19003" y="1195227"/>
            <a:ext cx="2417638" cy="34319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jdelijke aanduiding voor voettekst 3"/>
          <p:cNvSpPr>
            <a:spLocks noGrp="1"/>
          </p:cNvSpPr>
          <p:nvPr>
            <p:ph type="ftr" sz="quarter" idx="11"/>
          </p:nvPr>
        </p:nvSpPr>
        <p:spPr/>
        <p:txBody>
          <a:bodyPr/>
          <a:lstStyle/>
          <a:p>
            <a:r>
              <a:rPr lang="nl-BE" smtClean="0"/>
              <a:t>12-11-19</a:t>
            </a:r>
            <a:endParaRPr lang="nl-BE"/>
          </a:p>
        </p:txBody>
      </p:sp>
      <p:sp>
        <p:nvSpPr>
          <p:cNvPr id="5" name="Tijdelijke aanduiding voor dianummer 4"/>
          <p:cNvSpPr>
            <a:spLocks noGrp="1"/>
          </p:cNvSpPr>
          <p:nvPr>
            <p:ph type="sldNum" sz="quarter" idx="12"/>
          </p:nvPr>
        </p:nvSpPr>
        <p:spPr/>
        <p:txBody>
          <a:bodyPr/>
          <a:lstStyle/>
          <a:p>
            <a:fld id="{256E9D6E-3B19-4886-AE73-8F09398DD3D4}" type="slidenum">
              <a:rPr lang="nl-BE" smtClean="0"/>
              <a:t>44</a:t>
            </a:fld>
            <a:endParaRPr lang="nl-BE"/>
          </a:p>
        </p:txBody>
      </p:sp>
      <p:sp>
        <p:nvSpPr>
          <p:cNvPr id="9" name="Tekstvak 8"/>
          <p:cNvSpPr txBox="1"/>
          <p:nvPr/>
        </p:nvSpPr>
        <p:spPr>
          <a:xfrm>
            <a:off x="8333257" y="4685976"/>
            <a:ext cx="2841864" cy="861774"/>
          </a:xfrm>
          <a:prstGeom prst="rect">
            <a:avLst/>
          </a:prstGeom>
          <a:noFill/>
        </p:spPr>
        <p:txBody>
          <a:bodyPr wrap="square" rtlCol="0">
            <a:spAutoFit/>
          </a:bodyPr>
          <a:lstStyle/>
          <a:p>
            <a:endParaRPr lang="nl-BE" dirty="0" smtClean="0"/>
          </a:p>
          <a:p>
            <a:r>
              <a:rPr lang="nl-BE" sz="3200" i="1" dirty="0" smtClean="0">
                <a:solidFill>
                  <a:srgbClr val="00B050"/>
                </a:solidFill>
              </a:rPr>
              <a:t>ROUTINEUS…</a:t>
            </a:r>
          </a:p>
        </p:txBody>
      </p:sp>
    </p:spTree>
    <p:extLst>
      <p:ext uri="{BB962C8B-B14F-4D97-AF65-F5344CB8AC3E}">
        <p14:creationId xmlns:p14="http://schemas.microsoft.com/office/powerpoint/2010/main" val="274025642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p:cNvSpPr>
            <a:spLocks noGrp="1"/>
          </p:cNvSpPr>
          <p:nvPr>
            <p:ph type="title"/>
          </p:nvPr>
        </p:nvSpPr>
        <p:spPr>
          <a:xfrm>
            <a:off x="2495600" y="274638"/>
            <a:ext cx="7992888" cy="1143000"/>
          </a:xfrm>
        </p:spPr>
        <p:txBody>
          <a:bodyPr>
            <a:noAutofit/>
          </a:bodyPr>
          <a:lstStyle/>
          <a:p>
            <a:pPr lvl="1" algn="ctr" rtl="0">
              <a:spcBef>
                <a:spcPct val="0"/>
              </a:spcBef>
            </a:pPr>
            <a:r>
              <a:rPr lang="nl-BE" sz="2800" b="1" dirty="0">
                <a:solidFill>
                  <a:schemeClr val="accent6"/>
                </a:solidFill>
                <a:latin typeface="Century Gothic" panose="020B0502020202020204" pitchFamily="34" charset="0"/>
              </a:rPr>
              <a:t/>
            </a:r>
            <a:br>
              <a:rPr lang="nl-BE" sz="2800" b="1" dirty="0">
                <a:solidFill>
                  <a:schemeClr val="accent6"/>
                </a:solidFill>
                <a:latin typeface="Century Gothic" panose="020B0502020202020204" pitchFamily="34" charset="0"/>
              </a:rPr>
            </a:br>
            <a:r>
              <a:rPr lang="nl-BE" sz="2800" b="1" dirty="0">
                <a:solidFill>
                  <a:schemeClr val="accent6"/>
                </a:solidFill>
                <a:latin typeface="Century Gothic" panose="020B0502020202020204" pitchFamily="34" charset="0"/>
              </a:rPr>
              <a:t>Terugkerende onderwijsactiviteiten en ontwikkelingskansen?</a:t>
            </a:r>
            <a:br>
              <a:rPr lang="nl-BE" sz="2800" b="1" dirty="0">
                <a:solidFill>
                  <a:schemeClr val="accent6"/>
                </a:solidFill>
                <a:latin typeface="Century Gothic" panose="020B0502020202020204" pitchFamily="34" charset="0"/>
              </a:rPr>
            </a:br>
            <a:endParaRPr lang="nl-BE" sz="2800" b="1" dirty="0">
              <a:solidFill>
                <a:schemeClr val="accent6"/>
              </a:solidFill>
              <a:latin typeface="Century Gothic" panose="020B0502020202020204" pitchFamily="34" charset="0"/>
            </a:endParaRPr>
          </a:p>
        </p:txBody>
      </p:sp>
      <p:sp>
        <p:nvSpPr>
          <p:cNvPr id="9" name="Tekstvak 8"/>
          <p:cNvSpPr txBox="1"/>
          <p:nvPr/>
        </p:nvSpPr>
        <p:spPr>
          <a:xfrm rot="16200000">
            <a:off x="1659634" y="4391025"/>
            <a:ext cx="3790715" cy="646331"/>
          </a:xfrm>
          <a:prstGeom prst="rect">
            <a:avLst/>
          </a:prstGeom>
          <a:noFill/>
        </p:spPr>
        <p:txBody>
          <a:bodyPr wrap="square" rtlCol="0">
            <a:spAutoFit/>
          </a:bodyPr>
          <a:lstStyle/>
          <a:p>
            <a:r>
              <a:rPr lang="nl-BE" dirty="0"/>
              <a:t>vaak terugkerende onderwijsactiviteiten</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5159" y="1468808"/>
            <a:ext cx="8064896" cy="16993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346042">
            <a:off x="1579424" y="2891669"/>
            <a:ext cx="8980642" cy="19670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jdelijke aanduiding voor voettekst 1"/>
          <p:cNvSpPr>
            <a:spLocks noGrp="1"/>
          </p:cNvSpPr>
          <p:nvPr>
            <p:ph type="ftr" sz="quarter" idx="11"/>
          </p:nvPr>
        </p:nvSpPr>
        <p:spPr/>
        <p:txBody>
          <a:bodyPr/>
          <a:lstStyle/>
          <a:p>
            <a:r>
              <a:rPr lang="nl-BE" smtClean="0"/>
              <a:t>12-11-19</a:t>
            </a:r>
            <a:endParaRPr lang="nl-BE"/>
          </a:p>
        </p:txBody>
      </p:sp>
      <p:sp>
        <p:nvSpPr>
          <p:cNvPr id="3" name="Tijdelijke aanduiding voor dianummer 2"/>
          <p:cNvSpPr>
            <a:spLocks noGrp="1"/>
          </p:cNvSpPr>
          <p:nvPr>
            <p:ph type="sldNum" sz="quarter" idx="12"/>
          </p:nvPr>
        </p:nvSpPr>
        <p:spPr/>
        <p:txBody>
          <a:bodyPr/>
          <a:lstStyle/>
          <a:p>
            <a:fld id="{256E9D6E-3B19-4886-AE73-8F09398DD3D4}" type="slidenum">
              <a:rPr lang="nl-BE" smtClean="0"/>
              <a:t>45</a:t>
            </a:fld>
            <a:endParaRPr lang="nl-BE"/>
          </a:p>
        </p:txBody>
      </p:sp>
    </p:spTree>
    <p:extLst>
      <p:ext uri="{BB962C8B-B14F-4D97-AF65-F5344CB8AC3E}">
        <p14:creationId xmlns:p14="http://schemas.microsoft.com/office/powerpoint/2010/main" val="2936986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p:cNvSpPr>
            <a:spLocks noGrp="1"/>
          </p:cNvSpPr>
          <p:nvPr>
            <p:ph type="ftr" sz="quarter" idx="11"/>
          </p:nvPr>
        </p:nvSpPr>
        <p:spPr/>
        <p:txBody>
          <a:bodyPr/>
          <a:lstStyle/>
          <a:p>
            <a:r>
              <a:rPr lang="nl-BE" smtClean="0"/>
              <a:t>12-11-19</a:t>
            </a:r>
            <a:endParaRPr lang="nl-BE"/>
          </a:p>
        </p:txBody>
      </p:sp>
      <p:sp>
        <p:nvSpPr>
          <p:cNvPr id="3" name="Tijdelijke aanduiding voor dianummer 2"/>
          <p:cNvSpPr>
            <a:spLocks noGrp="1"/>
          </p:cNvSpPr>
          <p:nvPr>
            <p:ph type="sldNum" sz="quarter" idx="12"/>
          </p:nvPr>
        </p:nvSpPr>
        <p:spPr/>
        <p:txBody>
          <a:bodyPr/>
          <a:lstStyle/>
          <a:p>
            <a:fld id="{FF88DA20-ED00-471C-9170-60F590CB400A}" type="slidenum">
              <a:rPr lang="nl-BE" smtClean="0"/>
              <a:t>46</a:t>
            </a:fld>
            <a:endParaRPr lang="nl-BE"/>
          </a:p>
        </p:txBody>
      </p:sp>
      <p:sp>
        <p:nvSpPr>
          <p:cNvPr id="4" name="Titel 3"/>
          <p:cNvSpPr>
            <a:spLocks noGrp="1"/>
          </p:cNvSpPr>
          <p:nvPr>
            <p:ph type="title"/>
          </p:nvPr>
        </p:nvSpPr>
        <p:spPr/>
        <p:txBody>
          <a:bodyPr/>
          <a:lstStyle/>
          <a:p>
            <a:r>
              <a:rPr lang="nl-BE" sz="4400" dirty="0" smtClean="0"/>
              <a:t>En in lager onderwijs???</a:t>
            </a:r>
            <a:endParaRPr lang="nl-BE" sz="4400" dirty="0"/>
          </a:p>
        </p:txBody>
      </p:sp>
      <p:sp>
        <p:nvSpPr>
          <p:cNvPr id="5" name="Tijdelijke aanduiding voor tekst 4"/>
          <p:cNvSpPr>
            <a:spLocks noGrp="1"/>
          </p:cNvSpPr>
          <p:nvPr>
            <p:ph type="body" sz="quarter" idx="13"/>
          </p:nvPr>
        </p:nvSpPr>
        <p:spPr/>
        <p:txBody>
          <a:bodyPr/>
          <a:lstStyle/>
          <a:p>
            <a:endParaRPr lang="nl-BE"/>
          </a:p>
        </p:txBody>
      </p:sp>
      <p:pic>
        <p:nvPicPr>
          <p:cNvPr id="5122" name="Picture 2" descr="Afbeeldingsresultaat voor klas&quot;"/>
          <p:cNvPicPr>
            <a:picLocks noGrp="1" noChangeAspect="1" noChangeArrowheads="1"/>
          </p:cNvPicPr>
          <p:nvPr>
            <p:ph type="chart" sz="quarter" idx="14"/>
          </p:nvPr>
        </p:nvPicPr>
        <p:blipFill>
          <a:blip r:embed="rId3">
            <a:extLst>
              <a:ext uri="{28A0092B-C50C-407E-A947-70E740481C1C}">
                <a14:useLocalDpi xmlns:a14="http://schemas.microsoft.com/office/drawing/2010/main" val="0"/>
              </a:ext>
            </a:extLst>
          </a:blip>
          <a:srcRect/>
          <a:stretch>
            <a:fillRect/>
          </a:stretch>
        </p:blipFill>
        <p:spPr bwMode="auto">
          <a:xfrm>
            <a:off x="2474616" y="1295400"/>
            <a:ext cx="6914155" cy="4611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622352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nl-BE" sz="4400" dirty="0" smtClean="0"/>
              <a:t>Meer weten? </a:t>
            </a:r>
            <a:endParaRPr lang="nl-BE" sz="4400" dirty="0"/>
          </a:p>
        </p:txBody>
      </p:sp>
      <p:sp>
        <p:nvSpPr>
          <p:cNvPr id="8" name="Tijdelijke aanduiding voor inhoud 7"/>
          <p:cNvSpPr>
            <a:spLocks noGrp="1"/>
          </p:cNvSpPr>
          <p:nvPr>
            <p:ph idx="1"/>
          </p:nvPr>
        </p:nvSpPr>
        <p:spPr>
          <a:xfrm>
            <a:off x="642956" y="1686689"/>
            <a:ext cx="9281274" cy="3090532"/>
          </a:xfrm>
        </p:spPr>
        <p:txBody>
          <a:bodyPr/>
          <a:lstStyle/>
          <a:p>
            <a:r>
              <a:rPr lang="nl-BE" sz="4000" b="1" dirty="0">
                <a:hlinkClick r:id="rId2"/>
              </a:rPr>
              <a:t>marlies.algoet@odisee.be</a:t>
            </a:r>
            <a:endParaRPr lang="nl-BE" sz="4000" b="1" dirty="0"/>
          </a:p>
          <a:p>
            <a:endParaRPr lang="nl-BE" sz="1000" b="1" dirty="0"/>
          </a:p>
          <a:p>
            <a:r>
              <a:rPr lang="nl-BE" sz="4000" b="1" dirty="0"/>
              <a:t>http: maximaal-megataal.odisee.be</a:t>
            </a:r>
          </a:p>
        </p:txBody>
      </p:sp>
      <p:sp>
        <p:nvSpPr>
          <p:cNvPr id="2" name="Tijdelijke aanduiding voor voettekst 1"/>
          <p:cNvSpPr>
            <a:spLocks noGrp="1"/>
          </p:cNvSpPr>
          <p:nvPr>
            <p:ph type="ftr" sz="quarter" idx="11"/>
          </p:nvPr>
        </p:nvSpPr>
        <p:spPr/>
        <p:txBody>
          <a:bodyPr/>
          <a:lstStyle/>
          <a:p>
            <a:r>
              <a:rPr lang="nl-BE" smtClean="0"/>
              <a:t>12-11-19</a:t>
            </a:r>
            <a:endParaRPr lang="nl-BE"/>
          </a:p>
        </p:txBody>
      </p:sp>
      <p:sp>
        <p:nvSpPr>
          <p:cNvPr id="3" name="Tijdelijke aanduiding voor dianummer 2"/>
          <p:cNvSpPr>
            <a:spLocks noGrp="1"/>
          </p:cNvSpPr>
          <p:nvPr>
            <p:ph type="sldNum" sz="quarter" idx="12"/>
          </p:nvPr>
        </p:nvSpPr>
        <p:spPr/>
        <p:txBody>
          <a:bodyPr/>
          <a:lstStyle/>
          <a:p>
            <a:fld id="{FF88DA20-ED00-471C-9170-60F590CB400A}" type="slidenum">
              <a:rPr lang="nl-BE" smtClean="0"/>
              <a:t>47</a:t>
            </a:fld>
            <a:endParaRPr lang="nl-BE"/>
          </a:p>
        </p:txBody>
      </p:sp>
      <p:sp>
        <p:nvSpPr>
          <p:cNvPr id="9" name="Tijdelijke aanduiding voor tekst 8"/>
          <p:cNvSpPr>
            <a:spLocks noGrp="1"/>
          </p:cNvSpPr>
          <p:nvPr>
            <p:ph type="body" sz="quarter" idx="13"/>
          </p:nvPr>
        </p:nvSpPr>
        <p:spPr/>
        <p:txBody>
          <a:bodyPr/>
          <a:lstStyle/>
          <a:p>
            <a:endParaRPr lang="nl-BE"/>
          </a:p>
        </p:txBody>
      </p:sp>
      <p:pic>
        <p:nvPicPr>
          <p:cNvPr id="10" name="Afbeelding 9" descr="Schermopnam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46506" y="3487411"/>
            <a:ext cx="6016679" cy="3141925"/>
          </a:xfrm>
          <a:prstGeom prst="rect">
            <a:avLst/>
          </a:prstGeom>
        </p:spPr>
      </p:pic>
    </p:spTree>
    <p:extLst>
      <p:ext uri="{BB962C8B-B14F-4D97-AF65-F5344CB8AC3E}">
        <p14:creationId xmlns:p14="http://schemas.microsoft.com/office/powerpoint/2010/main" val="14305956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396000" y="611999"/>
            <a:ext cx="10515600" cy="1636525"/>
          </a:xfrm>
        </p:spPr>
        <p:txBody>
          <a:bodyPr/>
          <a:lstStyle/>
          <a:p>
            <a:r>
              <a:rPr lang="nl-BE" sz="4000" dirty="0" err="1" smtClean="0"/>
              <a:t>Odisee</a:t>
            </a:r>
            <a:r>
              <a:rPr lang="nl-BE" sz="4000" dirty="0" smtClean="0"/>
              <a:t>: maak van elke klas een taalbadklas</a:t>
            </a:r>
            <a:r>
              <a:rPr lang="nl-BE" sz="3600" dirty="0" smtClean="0"/>
              <a:t/>
            </a:r>
            <a:br>
              <a:rPr lang="nl-BE" sz="3600" dirty="0" smtClean="0"/>
            </a:br>
            <a:r>
              <a:rPr lang="nl-BE" sz="3600" dirty="0"/>
              <a:t/>
            </a:r>
            <a:br>
              <a:rPr lang="nl-BE" sz="3600" dirty="0"/>
            </a:br>
            <a:r>
              <a:rPr lang="nl-BE" sz="3600" dirty="0" smtClean="0"/>
              <a:t>sleutelwoord: </a:t>
            </a:r>
            <a:r>
              <a:rPr lang="nl-BE" sz="3600" i="1" dirty="0" smtClean="0"/>
              <a:t>kwaliteitsvolle interactie</a:t>
            </a:r>
            <a:endParaRPr lang="nl-BE" sz="3600" i="1" dirty="0"/>
          </a:p>
        </p:txBody>
      </p:sp>
      <p:sp>
        <p:nvSpPr>
          <p:cNvPr id="3" name="Tijdelijke aanduiding voor voettekst 2">
            <a:extLst>
              <a:ext uri="{FF2B5EF4-FFF2-40B4-BE49-F238E27FC236}">
                <a16:creationId xmlns:a16="http://schemas.microsoft.com/office/drawing/2014/main" xmlns="" id="{11B00D3D-F8D7-4D01-9017-F03EA4FE4EAF}"/>
              </a:ext>
            </a:extLst>
          </p:cNvPr>
          <p:cNvSpPr>
            <a:spLocks noGrp="1"/>
          </p:cNvSpPr>
          <p:nvPr>
            <p:ph type="ftr" sz="quarter" idx="11"/>
          </p:nvPr>
        </p:nvSpPr>
        <p:spPr/>
        <p:txBody>
          <a:bodyPr/>
          <a:lstStyle/>
          <a:p>
            <a:r>
              <a:rPr lang="nl-BE" smtClean="0"/>
              <a:t>12-11-19</a:t>
            </a:r>
            <a:endParaRPr lang="nl-BE"/>
          </a:p>
        </p:txBody>
      </p:sp>
      <p:sp>
        <p:nvSpPr>
          <p:cNvPr id="4" name="Tijdelijke aanduiding voor dianummer 3">
            <a:extLst>
              <a:ext uri="{FF2B5EF4-FFF2-40B4-BE49-F238E27FC236}">
                <a16:creationId xmlns:a16="http://schemas.microsoft.com/office/drawing/2014/main" xmlns="" id="{234AB087-BB6F-4E30-A313-690B6ABCE72D}"/>
              </a:ext>
            </a:extLst>
          </p:cNvPr>
          <p:cNvSpPr>
            <a:spLocks noGrp="1"/>
          </p:cNvSpPr>
          <p:nvPr>
            <p:ph type="sldNum" sz="quarter" idx="12"/>
          </p:nvPr>
        </p:nvSpPr>
        <p:spPr/>
        <p:txBody>
          <a:bodyPr/>
          <a:lstStyle/>
          <a:p>
            <a:fld id="{FF88DA20-ED00-471C-9170-60F590CB400A}" type="slidenum">
              <a:rPr lang="nl-BE" smtClean="0"/>
              <a:pPr/>
              <a:t>5</a:t>
            </a:fld>
            <a:endParaRPr lang="nl-BE"/>
          </a:p>
        </p:txBody>
      </p:sp>
      <p:sp>
        <p:nvSpPr>
          <p:cNvPr id="10" name="Tijdelijke aanduiding voor tekst 9"/>
          <p:cNvSpPr>
            <a:spLocks noGrp="1"/>
          </p:cNvSpPr>
          <p:nvPr>
            <p:ph type="body" sz="quarter" idx="13"/>
          </p:nvPr>
        </p:nvSpPr>
        <p:spPr/>
        <p:txBody>
          <a:bodyPr/>
          <a:lstStyle/>
          <a:p>
            <a:endParaRPr lang="nl-BE"/>
          </a:p>
        </p:txBody>
      </p:sp>
      <p:sp>
        <p:nvSpPr>
          <p:cNvPr id="11" name="Tijdelijke aanduiding voor tekst 10"/>
          <p:cNvSpPr>
            <a:spLocks noGrp="1"/>
          </p:cNvSpPr>
          <p:nvPr>
            <p:ph type="body" sz="quarter" idx="15"/>
          </p:nvPr>
        </p:nvSpPr>
        <p:spPr>
          <a:xfrm>
            <a:off x="4911658" y="2487853"/>
            <a:ext cx="5162888" cy="3537028"/>
          </a:xfrm>
        </p:spPr>
        <p:txBody>
          <a:bodyPr/>
          <a:lstStyle/>
          <a:p>
            <a:r>
              <a:rPr lang="nl-BE" sz="2800" b="0" dirty="0" smtClean="0"/>
              <a:t>Voorzie van 2,5* tot 18 jaar in zoveel mogelijk kansen i.v.m. </a:t>
            </a:r>
            <a:r>
              <a:rPr lang="nl-BE" sz="2800" dirty="0" smtClean="0"/>
              <a:t>taal, denken, onderwijstijd.</a:t>
            </a:r>
          </a:p>
          <a:p>
            <a:endParaRPr lang="nl-BE" sz="2800" dirty="0" smtClean="0"/>
          </a:p>
          <a:p>
            <a:r>
              <a:rPr lang="nl-BE" sz="2800" b="0" dirty="0" smtClean="0"/>
              <a:t>Voor alle kinderen, maar in het bijzonder </a:t>
            </a:r>
            <a:r>
              <a:rPr lang="nl-BE" sz="2800" dirty="0" smtClean="0"/>
              <a:t>voor risicokinderen: </a:t>
            </a:r>
            <a:r>
              <a:rPr lang="nl-BE" sz="2800" dirty="0" err="1" smtClean="0"/>
              <a:t>meertaallerenden</a:t>
            </a:r>
            <a:r>
              <a:rPr lang="nl-BE" sz="2800" dirty="0" smtClean="0"/>
              <a:t> en/of kansarme kinderen.</a:t>
            </a:r>
          </a:p>
          <a:p>
            <a:r>
              <a:rPr lang="nl-BE" dirty="0" smtClean="0"/>
              <a:t>   </a:t>
            </a:r>
            <a:endParaRPr lang="nl-BE" dirty="0"/>
          </a:p>
        </p:txBody>
      </p:sp>
      <p:grpSp>
        <p:nvGrpSpPr>
          <p:cNvPr id="7" name="Groep 6">
            <a:extLst>
              <a:ext uri="{FF2B5EF4-FFF2-40B4-BE49-F238E27FC236}">
                <a16:creationId xmlns:a16="http://schemas.microsoft.com/office/drawing/2014/main" xmlns="" id="{4C55CE5A-F4E4-47A6-A60C-357B4E8B1B5B}"/>
              </a:ext>
            </a:extLst>
          </p:cNvPr>
          <p:cNvGrpSpPr/>
          <p:nvPr/>
        </p:nvGrpSpPr>
        <p:grpSpPr>
          <a:xfrm>
            <a:off x="4218914" y="2487853"/>
            <a:ext cx="935220" cy="623480"/>
            <a:chOff x="3685518" y="1877274"/>
            <a:chExt cx="935220" cy="623480"/>
          </a:xfrm>
        </p:grpSpPr>
        <p:sp>
          <p:nvSpPr>
            <p:cNvPr id="8" name="Gedeeltelijke cirkel 7">
              <a:extLst>
                <a:ext uri="{FF2B5EF4-FFF2-40B4-BE49-F238E27FC236}">
                  <a16:creationId xmlns:a16="http://schemas.microsoft.com/office/drawing/2014/main" xmlns="" id="{78CC3493-F97F-47E6-B757-8F29269C2703}"/>
                </a:ext>
              </a:extLst>
            </p:cNvPr>
            <p:cNvSpPr/>
            <p:nvPr userDrawn="1"/>
          </p:nvSpPr>
          <p:spPr>
            <a:xfrm>
              <a:off x="3685518" y="1877274"/>
              <a:ext cx="623480" cy="623480"/>
            </a:xfrm>
            <a:prstGeom prst="pie">
              <a:avLst>
                <a:gd name="adj1" fmla="val 5397516"/>
                <a:gd name="adj2" fmla="val 1620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9" name="Gedeeltelijke cirkel 8">
              <a:extLst>
                <a:ext uri="{FF2B5EF4-FFF2-40B4-BE49-F238E27FC236}">
                  <a16:creationId xmlns:a16="http://schemas.microsoft.com/office/drawing/2014/main" xmlns="" id="{EC36C341-58EF-4BB4-BA66-92C07B1C169C}"/>
                </a:ext>
              </a:extLst>
            </p:cNvPr>
            <p:cNvSpPr/>
            <p:nvPr userDrawn="1"/>
          </p:nvSpPr>
          <p:spPr>
            <a:xfrm>
              <a:off x="3997258" y="1877274"/>
              <a:ext cx="623480" cy="623480"/>
            </a:xfrm>
            <a:prstGeom prst="pie">
              <a:avLst>
                <a:gd name="adj1" fmla="val 5397516"/>
                <a:gd name="adj2" fmla="val 1620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grpSp>
      <p:grpSp>
        <p:nvGrpSpPr>
          <p:cNvPr id="16" name="Groep 15">
            <a:extLst>
              <a:ext uri="{FF2B5EF4-FFF2-40B4-BE49-F238E27FC236}">
                <a16:creationId xmlns:a16="http://schemas.microsoft.com/office/drawing/2014/main" xmlns="" id="{4C55CE5A-F4E4-47A6-A60C-357B4E8B1B5B}"/>
              </a:ext>
            </a:extLst>
          </p:cNvPr>
          <p:cNvGrpSpPr/>
          <p:nvPr/>
        </p:nvGrpSpPr>
        <p:grpSpPr>
          <a:xfrm>
            <a:off x="4218914" y="4207829"/>
            <a:ext cx="935220" cy="623480"/>
            <a:chOff x="3685518" y="1877274"/>
            <a:chExt cx="935220" cy="623480"/>
          </a:xfrm>
        </p:grpSpPr>
        <p:sp>
          <p:nvSpPr>
            <p:cNvPr id="17" name="Gedeeltelijke cirkel 7">
              <a:extLst>
                <a:ext uri="{FF2B5EF4-FFF2-40B4-BE49-F238E27FC236}">
                  <a16:creationId xmlns:a16="http://schemas.microsoft.com/office/drawing/2014/main" xmlns="" id="{78CC3493-F97F-47E6-B757-8F29269C2703}"/>
                </a:ext>
              </a:extLst>
            </p:cNvPr>
            <p:cNvSpPr/>
            <p:nvPr userDrawn="1"/>
          </p:nvSpPr>
          <p:spPr>
            <a:xfrm>
              <a:off x="3685518" y="1877274"/>
              <a:ext cx="623480" cy="623480"/>
            </a:xfrm>
            <a:prstGeom prst="pie">
              <a:avLst>
                <a:gd name="adj1" fmla="val 5397516"/>
                <a:gd name="adj2" fmla="val 1620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18" name="Gedeeltelijke cirkel 8">
              <a:extLst>
                <a:ext uri="{FF2B5EF4-FFF2-40B4-BE49-F238E27FC236}">
                  <a16:creationId xmlns:a16="http://schemas.microsoft.com/office/drawing/2014/main" xmlns="" id="{EC36C341-58EF-4BB4-BA66-92C07B1C169C}"/>
                </a:ext>
              </a:extLst>
            </p:cNvPr>
            <p:cNvSpPr/>
            <p:nvPr userDrawn="1"/>
          </p:nvSpPr>
          <p:spPr>
            <a:xfrm>
              <a:off x="3997258" y="1877274"/>
              <a:ext cx="623480" cy="623480"/>
            </a:xfrm>
            <a:prstGeom prst="pie">
              <a:avLst>
                <a:gd name="adj1" fmla="val 5397516"/>
                <a:gd name="adj2" fmla="val 1620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grpSp>
      <p:sp>
        <p:nvSpPr>
          <p:cNvPr id="19" name="Tekstvak 18"/>
          <p:cNvSpPr txBox="1"/>
          <p:nvPr/>
        </p:nvSpPr>
        <p:spPr>
          <a:xfrm>
            <a:off x="822291" y="3681426"/>
            <a:ext cx="1800988" cy="1200329"/>
          </a:xfrm>
          <a:prstGeom prst="rect">
            <a:avLst/>
          </a:prstGeom>
          <a:noFill/>
        </p:spPr>
        <p:txBody>
          <a:bodyPr wrap="square" rtlCol="0">
            <a:spAutoFit/>
          </a:bodyPr>
          <a:lstStyle/>
          <a:p>
            <a:r>
              <a:rPr lang="nl-BE" sz="7200" b="1" dirty="0" smtClean="0">
                <a:solidFill>
                  <a:schemeClr val="bg1"/>
                </a:solidFill>
              </a:rPr>
              <a:t>2 ?</a:t>
            </a:r>
            <a:endParaRPr lang="nl-BE" sz="7200" b="1" dirty="0">
              <a:solidFill>
                <a:schemeClr val="bg1"/>
              </a:solidFill>
            </a:endParaRPr>
          </a:p>
        </p:txBody>
      </p:sp>
    </p:spTree>
    <p:extLst>
      <p:ext uri="{BB962C8B-B14F-4D97-AF65-F5344CB8AC3E}">
        <p14:creationId xmlns:p14="http://schemas.microsoft.com/office/powerpoint/2010/main" val="938784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3687582" y="1852225"/>
            <a:ext cx="6704692" cy="3090532"/>
          </a:xfrm>
        </p:spPr>
        <p:txBody>
          <a:bodyPr/>
          <a:lstStyle/>
          <a:p>
            <a:pPr marL="514350" indent="-514350">
              <a:buAutoNum type="arabicPeriod"/>
            </a:pPr>
            <a:r>
              <a:rPr lang="nl-BE" dirty="0" smtClean="0"/>
              <a:t>Hoe herken je rijke taal- en denkomgeving? (Tools)</a:t>
            </a:r>
          </a:p>
          <a:p>
            <a:pPr marL="514350" indent="-514350">
              <a:buAutoNum type="arabicPeriod"/>
            </a:pPr>
            <a:r>
              <a:rPr lang="nl-BE" dirty="0" err="1" smtClean="0"/>
              <a:t>Stavaza</a:t>
            </a:r>
            <a:r>
              <a:rPr lang="nl-BE" dirty="0" smtClean="0"/>
              <a:t>: zijn er voldoende taal- en denkkansen?</a:t>
            </a:r>
          </a:p>
          <a:p>
            <a:pPr marL="514350" indent="-514350">
              <a:buAutoNum type="arabicPeriod"/>
            </a:pPr>
            <a:r>
              <a:rPr lang="nl-BE" dirty="0" smtClean="0"/>
              <a:t>Focus: routineuze momenten</a:t>
            </a:r>
          </a:p>
        </p:txBody>
      </p:sp>
      <p:sp>
        <p:nvSpPr>
          <p:cNvPr id="3" name="Tijdelijke aanduiding voor voettekst 2"/>
          <p:cNvSpPr>
            <a:spLocks noGrp="1"/>
          </p:cNvSpPr>
          <p:nvPr>
            <p:ph type="ftr" sz="quarter" idx="11"/>
          </p:nvPr>
        </p:nvSpPr>
        <p:spPr/>
        <p:txBody>
          <a:bodyPr/>
          <a:lstStyle/>
          <a:p>
            <a:r>
              <a:rPr lang="nl-BE" smtClean="0"/>
              <a:t>12-11-19</a:t>
            </a:r>
            <a:endParaRPr lang="nl-BE"/>
          </a:p>
        </p:txBody>
      </p:sp>
      <p:sp>
        <p:nvSpPr>
          <p:cNvPr id="4" name="Tijdelijke aanduiding voor dianummer 3"/>
          <p:cNvSpPr>
            <a:spLocks noGrp="1"/>
          </p:cNvSpPr>
          <p:nvPr>
            <p:ph type="sldNum" sz="quarter" idx="12"/>
          </p:nvPr>
        </p:nvSpPr>
        <p:spPr/>
        <p:txBody>
          <a:bodyPr/>
          <a:lstStyle/>
          <a:p>
            <a:fld id="{FF88DA20-ED00-471C-9170-60F590CB400A}" type="slidenum">
              <a:rPr lang="nl-BE" smtClean="0"/>
              <a:pPr/>
              <a:t>6</a:t>
            </a:fld>
            <a:endParaRPr lang="nl-BE"/>
          </a:p>
        </p:txBody>
      </p:sp>
    </p:spTree>
    <p:extLst>
      <p:ext uri="{BB962C8B-B14F-4D97-AF65-F5344CB8AC3E}">
        <p14:creationId xmlns:p14="http://schemas.microsoft.com/office/powerpoint/2010/main" val="10204349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3687582" y="1852225"/>
            <a:ext cx="6704692" cy="3090532"/>
          </a:xfrm>
        </p:spPr>
        <p:txBody>
          <a:bodyPr/>
          <a:lstStyle/>
          <a:p>
            <a:pPr marL="514350" indent="-514350">
              <a:buAutoNum type="arabicPeriod"/>
            </a:pPr>
            <a:r>
              <a:rPr lang="nl-BE" dirty="0" smtClean="0"/>
              <a:t>Hoe herken je rijke taal- en denkomgeving? (Tools)</a:t>
            </a:r>
          </a:p>
          <a:p>
            <a:pPr marL="514350" indent="-514350">
              <a:buAutoNum type="arabicPeriod"/>
            </a:pPr>
            <a:r>
              <a:rPr lang="nl-BE" dirty="0" err="1" smtClean="0"/>
              <a:t>Stavaza</a:t>
            </a:r>
            <a:r>
              <a:rPr lang="nl-BE" dirty="0" smtClean="0"/>
              <a:t>: zijn er voldoende taal- en denkkansen?</a:t>
            </a:r>
          </a:p>
          <a:p>
            <a:pPr marL="514350" indent="-514350">
              <a:buAutoNum type="arabicPeriod"/>
            </a:pPr>
            <a:r>
              <a:rPr lang="nl-BE" dirty="0" smtClean="0"/>
              <a:t>Focus: routineuze momenten</a:t>
            </a:r>
          </a:p>
        </p:txBody>
      </p:sp>
      <p:sp>
        <p:nvSpPr>
          <p:cNvPr id="3" name="Tijdelijke aanduiding voor voettekst 2"/>
          <p:cNvSpPr>
            <a:spLocks noGrp="1"/>
          </p:cNvSpPr>
          <p:nvPr>
            <p:ph type="ftr" sz="quarter" idx="11"/>
          </p:nvPr>
        </p:nvSpPr>
        <p:spPr/>
        <p:txBody>
          <a:bodyPr/>
          <a:lstStyle/>
          <a:p>
            <a:r>
              <a:rPr lang="nl-BE" smtClean="0"/>
              <a:t>12-11-19</a:t>
            </a:r>
            <a:endParaRPr lang="nl-BE"/>
          </a:p>
        </p:txBody>
      </p:sp>
      <p:sp>
        <p:nvSpPr>
          <p:cNvPr id="4" name="Tijdelijke aanduiding voor dianummer 3"/>
          <p:cNvSpPr>
            <a:spLocks noGrp="1"/>
          </p:cNvSpPr>
          <p:nvPr>
            <p:ph type="sldNum" sz="quarter" idx="12"/>
          </p:nvPr>
        </p:nvSpPr>
        <p:spPr/>
        <p:txBody>
          <a:bodyPr/>
          <a:lstStyle/>
          <a:p>
            <a:fld id="{FF88DA20-ED00-471C-9170-60F590CB400A}" type="slidenum">
              <a:rPr lang="nl-BE" smtClean="0"/>
              <a:pPr/>
              <a:t>7</a:t>
            </a:fld>
            <a:endParaRPr lang="nl-BE"/>
          </a:p>
        </p:txBody>
      </p:sp>
      <p:sp>
        <p:nvSpPr>
          <p:cNvPr id="5" name="Rechthoek 4"/>
          <p:cNvSpPr/>
          <p:nvPr/>
        </p:nvSpPr>
        <p:spPr>
          <a:xfrm>
            <a:off x="3267856" y="1723869"/>
            <a:ext cx="7124418" cy="1259174"/>
          </a:xfrm>
          <a:prstGeom prst="rect">
            <a:avLst/>
          </a:prstGeom>
          <a:noFill/>
          <a:ln w="38100">
            <a:solidFill>
              <a:schemeClr val="tx1"/>
            </a:solidFill>
          </a:ln>
        </p:spPr>
        <p:txBody>
          <a:bodyPr wrap="square" lIns="0" tIns="0" rIns="0" bIns="0" rtlCol="0" anchor="ctr">
            <a:spAutoFit/>
          </a:bodyPr>
          <a:lstStyle/>
          <a:p>
            <a:pPr algn="l"/>
            <a:endParaRPr lang="nl-BE" sz="1600" b="1" dirty="0" err="1">
              <a:latin typeface="+mj-lt"/>
            </a:endParaRPr>
          </a:p>
        </p:txBody>
      </p:sp>
    </p:spTree>
    <p:extLst>
      <p:ext uri="{BB962C8B-B14F-4D97-AF65-F5344CB8AC3E}">
        <p14:creationId xmlns:p14="http://schemas.microsoft.com/office/powerpoint/2010/main" val="40242729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BE" dirty="0"/>
              <a:t/>
            </a:r>
            <a:br>
              <a:rPr lang="nl-BE" dirty="0"/>
            </a:br>
            <a:r>
              <a:rPr lang="nl-BE" dirty="0" smtClean="0"/>
              <a:t/>
            </a:r>
            <a:br>
              <a:rPr lang="nl-BE" dirty="0" smtClean="0"/>
            </a:br>
            <a:r>
              <a:rPr lang="nl-BE" dirty="0"/>
              <a:t/>
            </a:r>
            <a:br>
              <a:rPr lang="nl-BE" dirty="0"/>
            </a:br>
            <a:r>
              <a:rPr lang="nl-BE" b="0" dirty="0" smtClean="0"/>
              <a:t>Hoe herken je rijke taal- en denkomgeving? Tools</a:t>
            </a:r>
            <a:endParaRPr lang="nl-BE" b="0" dirty="0"/>
          </a:p>
        </p:txBody>
      </p:sp>
      <p:sp>
        <p:nvSpPr>
          <p:cNvPr id="9" name="Tijdelijke aanduiding voor tekst 8"/>
          <p:cNvSpPr>
            <a:spLocks noGrp="1"/>
          </p:cNvSpPr>
          <p:nvPr>
            <p:ph type="body" idx="1"/>
          </p:nvPr>
        </p:nvSpPr>
        <p:spPr>
          <a:xfrm>
            <a:off x="2674828" y="3919791"/>
            <a:ext cx="7759257" cy="1500187"/>
          </a:xfrm>
        </p:spPr>
        <p:txBody>
          <a:bodyPr/>
          <a:lstStyle/>
          <a:p>
            <a:r>
              <a:rPr lang="nl-BE" sz="2800" b="1" dirty="0" smtClean="0">
                <a:solidFill>
                  <a:schemeClr val="bg1"/>
                </a:solidFill>
              </a:rPr>
              <a:t>1.1  Rijke taalomgeving</a:t>
            </a:r>
          </a:p>
          <a:p>
            <a:r>
              <a:rPr lang="nl-BE" sz="2800" dirty="0" smtClean="0">
                <a:solidFill>
                  <a:schemeClr val="bg1"/>
                </a:solidFill>
              </a:rPr>
              <a:t>1.2 Rijke </a:t>
            </a:r>
            <a:r>
              <a:rPr lang="nl-BE" sz="2800" dirty="0" err="1" smtClean="0">
                <a:solidFill>
                  <a:schemeClr val="bg1"/>
                </a:solidFill>
              </a:rPr>
              <a:t>taaldenkomgeving</a:t>
            </a:r>
            <a:endParaRPr lang="nl-BE" sz="2800" dirty="0">
              <a:solidFill>
                <a:schemeClr val="bg1"/>
              </a:solidFill>
            </a:endParaRPr>
          </a:p>
          <a:p>
            <a:endParaRPr lang="nl-BE" sz="2800" dirty="0" smtClean="0">
              <a:solidFill>
                <a:schemeClr val="bg1"/>
              </a:solidFill>
            </a:endParaRPr>
          </a:p>
          <a:p>
            <a:endParaRPr lang="nl-BE" sz="2800" dirty="0" smtClean="0">
              <a:solidFill>
                <a:schemeClr val="bg1"/>
              </a:solidFill>
            </a:endParaRPr>
          </a:p>
        </p:txBody>
      </p:sp>
      <p:sp>
        <p:nvSpPr>
          <p:cNvPr id="4" name="Tijdelijke aanduiding voor voettekst 3"/>
          <p:cNvSpPr>
            <a:spLocks noGrp="1"/>
          </p:cNvSpPr>
          <p:nvPr>
            <p:ph type="ftr" sz="quarter" idx="11"/>
          </p:nvPr>
        </p:nvSpPr>
        <p:spPr/>
        <p:txBody>
          <a:bodyPr/>
          <a:lstStyle/>
          <a:p>
            <a:r>
              <a:rPr lang="nl-BE" smtClean="0"/>
              <a:t>12-11-19</a:t>
            </a:r>
            <a:endParaRPr lang="nl-BE"/>
          </a:p>
        </p:txBody>
      </p:sp>
      <p:sp>
        <p:nvSpPr>
          <p:cNvPr id="5" name="Tijdelijke aanduiding voor dianummer 4"/>
          <p:cNvSpPr>
            <a:spLocks noGrp="1"/>
          </p:cNvSpPr>
          <p:nvPr>
            <p:ph type="sldNum" sz="quarter" idx="12"/>
          </p:nvPr>
        </p:nvSpPr>
        <p:spPr/>
        <p:txBody>
          <a:bodyPr/>
          <a:lstStyle/>
          <a:p>
            <a:fld id="{FF88DA20-ED00-471C-9170-60F590CB400A}" type="slidenum">
              <a:rPr lang="nl-BE" smtClean="0"/>
              <a:pPr/>
              <a:t>8</a:t>
            </a:fld>
            <a:endParaRPr lang="nl-BE"/>
          </a:p>
        </p:txBody>
      </p:sp>
      <p:sp>
        <p:nvSpPr>
          <p:cNvPr id="10" name="Tijdelijke aanduiding voor tekst 9"/>
          <p:cNvSpPr>
            <a:spLocks noGrp="1"/>
          </p:cNvSpPr>
          <p:nvPr>
            <p:ph type="body" sz="quarter" idx="13"/>
          </p:nvPr>
        </p:nvSpPr>
        <p:spPr/>
        <p:txBody>
          <a:bodyPr/>
          <a:lstStyle/>
          <a:p>
            <a:endParaRPr lang="nl-BE"/>
          </a:p>
        </p:txBody>
      </p:sp>
    </p:spTree>
    <p:extLst>
      <p:ext uri="{BB962C8B-B14F-4D97-AF65-F5344CB8AC3E}">
        <p14:creationId xmlns:p14="http://schemas.microsoft.com/office/powerpoint/2010/main" val="24132613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p:cNvSpPr>
            <a:spLocks noGrp="1"/>
          </p:cNvSpPr>
          <p:nvPr>
            <p:ph type="ftr" sz="quarter" idx="11"/>
          </p:nvPr>
        </p:nvSpPr>
        <p:spPr/>
        <p:txBody>
          <a:bodyPr/>
          <a:lstStyle/>
          <a:p>
            <a:r>
              <a:rPr lang="nl-BE" smtClean="0"/>
              <a:t>12-11-19</a:t>
            </a:r>
            <a:endParaRPr lang="nl-BE"/>
          </a:p>
        </p:txBody>
      </p:sp>
      <p:sp>
        <p:nvSpPr>
          <p:cNvPr id="3" name="Tijdelijke aanduiding voor dianummer 2"/>
          <p:cNvSpPr>
            <a:spLocks noGrp="1"/>
          </p:cNvSpPr>
          <p:nvPr>
            <p:ph type="sldNum" sz="quarter" idx="12"/>
          </p:nvPr>
        </p:nvSpPr>
        <p:spPr/>
        <p:txBody>
          <a:bodyPr/>
          <a:lstStyle/>
          <a:p>
            <a:fld id="{FF88DA20-ED00-471C-9170-60F590CB400A}" type="slidenum">
              <a:rPr lang="nl-BE" smtClean="0"/>
              <a:t>9</a:t>
            </a:fld>
            <a:endParaRPr lang="nl-BE"/>
          </a:p>
        </p:txBody>
      </p:sp>
      <p:pic>
        <p:nvPicPr>
          <p:cNvPr id="5" name="Afbeelding 4" descr="Schermopnam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615" y="977651"/>
            <a:ext cx="6745932" cy="4192961"/>
          </a:xfrm>
          <a:prstGeom prst="rect">
            <a:avLst/>
          </a:prstGeom>
        </p:spPr>
      </p:pic>
      <p:pic>
        <p:nvPicPr>
          <p:cNvPr id="4" name="Afbeelding 3" descr="Schermopnam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90513" y="1948721"/>
            <a:ext cx="5620063" cy="3461735"/>
          </a:xfrm>
          <a:prstGeom prst="rect">
            <a:avLst/>
          </a:prstGeom>
        </p:spPr>
      </p:pic>
    </p:spTree>
    <p:extLst>
      <p:ext uri="{BB962C8B-B14F-4D97-AF65-F5344CB8AC3E}">
        <p14:creationId xmlns:p14="http://schemas.microsoft.com/office/powerpoint/2010/main" val="1900443999"/>
      </p:ext>
    </p:extLst>
  </p:cSld>
  <p:clrMapOvr>
    <a:masterClrMapping/>
  </p:clrMapOvr>
  <p:timing>
    <p:tnLst>
      <p:par>
        <p:cTn id="1" dur="indefinite" restart="never" nodeType="tmRoot"/>
      </p:par>
    </p:tnLst>
  </p:timing>
</p:sld>
</file>

<file path=ppt/theme/theme1.xml><?xml version="1.0" encoding="utf-8"?>
<a:theme xmlns:a="http://schemas.openxmlformats.org/drawingml/2006/main" name="Kantoorthema">
  <a:themeElements>
    <a:clrScheme name="Odisee_2">
      <a:dk1>
        <a:srgbClr val="1F416B"/>
      </a:dk1>
      <a:lt1>
        <a:srgbClr val="FFFFFF"/>
      </a:lt1>
      <a:dk2>
        <a:srgbClr val="181716"/>
      </a:dk2>
      <a:lt2>
        <a:srgbClr val="E7E6E6"/>
      </a:lt2>
      <a:accent1>
        <a:srgbClr val="00639C"/>
      </a:accent1>
      <a:accent2>
        <a:srgbClr val="E73F16"/>
      </a:accent2>
      <a:accent3>
        <a:srgbClr val="3CB497"/>
      </a:accent3>
      <a:accent4>
        <a:srgbClr val="D3DDF2"/>
      </a:accent4>
      <a:accent5>
        <a:srgbClr val="A3E1D2"/>
      </a:accent5>
      <a:accent6>
        <a:srgbClr val="96280E"/>
      </a:accent6>
      <a:hlink>
        <a:srgbClr val="0563C1"/>
      </a:hlink>
      <a:folHlink>
        <a:srgbClr val="954F72"/>
      </a:folHlink>
    </a:clrScheme>
    <a:fontScheme name="Odisee">
      <a:majorFont>
        <a:latin typeface="Calibri"/>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spPr>
      <a:bodyPr wrap="square" lIns="0" tIns="0" rIns="0" bIns="0" rtlCol="0" anchor="ctr">
        <a:spAutoFit/>
      </a:bodyPr>
      <a:lstStyle>
        <a:defPPr algn="l">
          <a:defRPr sz="1600" b="1" dirty="0" err="1">
            <a:latin typeface="+mj-lt"/>
          </a:defRPr>
        </a:defPPr>
      </a:lst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914</TotalTime>
  <Words>1566</Words>
  <Application>Microsoft Office PowerPoint</Application>
  <PresentationFormat>Breedbeeld</PresentationFormat>
  <Paragraphs>470</Paragraphs>
  <Slides>47</Slides>
  <Notes>46</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47</vt:i4>
      </vt:variant>
    </vt:vector>
  </HeadingPairs>
  <TitlesOfParts>
    <vt:vector size="54" baseType="lpstr">
      <vt:lpstr>Arial</vt:lpstr>
      <vt:lpstr>Calibri</vt:lpstr>
      <vt:lpstr>Calibri Light</vt:lpstr>
      <vt:lpstr>Century Gothic</vt:lpstr>
      <vt:lpstr>Times New Roman</vt:lpstr>
      <vt:lpstr>Wingdings</vt:lpstr>
      <vt:lpstr>Kantoorthema</vt:lpstr>
      <vt:lpstr>PowerPoint-presentatie</vt:lpstr>
      <vt:lpstr>Meer taal, meer denken  en meer onderwijstijd</vt:lpstr>
      <vt:lpstr>PowerPoint-presentatie</vt:lpstr>
      <vt:lpstr>PowerPoint-presentatie</vt:lpstr>
      <vt:lpstr>Odisee: maak van elke klas een taalbadklas  sleutelwoord: kwaliteitsvolle interactie</vt:lpstr>
      <vt:lpstr>PowerPoint-presentatie</vt:lpstr>
      <vt:lpstr>PowerPoint-presentatie</vt:lpstr>
      <vt:lpstr>   Hoe herken je rijke taal- en denkomgeving? Tools</vt:lpstr>
      <vt:lpstr>PowerPoint-presentatie</vt:lpstr>
      <vt:lpstr>   Hoe herken je rijke taal- en denkomgeving? Tools</vt:lpstr>
      <vt:lpstr>To think or not to think</vt:lpstr>
      <vt:lpstr>PowerPoint-presentatie</vt:lpstr>
      <vt:lpstr>PowerPoint-presentatie</vt:lpstr>
      <vt:lpstr>PowerPoint-presentatie</vt:lpstr>
      <vt:lpstr>PowerPoint-presentatie</vt:lpstr>
      <vt:lpstr>PowerPoint-presentatie</vt:lpstr>
      <vt:lpstr>PowerPoint-presentatie</vt:lpstr>
      <vt:lpstr>                                                                       Handje: herleid tot vier powertools</vt:lpstr>
      <vt:lpstr>                         d. feedbacklussen</vt:lpstr>
      <vt:lpstr>PowerPoint-presentatie</vt:lpstr>
      <vt:lpstr>                         d. PEER: prompt, evaluate, expand, repeat</vt:lpstr>
      <vt:lpstr>PowerPoint-presentatie</vt:lpstr>
      <vt:lpstr>   Stavaza: zijn er voldoende taal- en denkkansen? </vt:lpstr>
      <vt:lpstr>Onderzoek PELEMAN e.a. </vt:lpstr>
      <vt:lpstr>PowerPoint-presentatie</vt:lpstr>
      <vt:lpstr>PowerPoint-presentatie</vt:lpstr>
      <vt:lpstr>PowerPoint-presentatie</vt:lpstr>
      <vt:lpstr>PowerPoint-presentatie</vt:lpstr>
      <vt:lpstr>   Stavaza: zijn er voldoende taal- en denkkansen? </vt:lpstr>
      <vt:lpstr> Onderzoeksvraag 1:  Hoe wordt de onderwijstijd besteed in de tweede en derde kleuterklas? </vt:lpstr>
      <vt:lpstr> Onderzoeksvraag 2:  Hoe is de interactiekwaliteit van de kleuteronderwijzer? </vt:lpstr>
      <vt:lpstr>En in lager onderwijs???</vt:lpstr>
      <vt:lpstr>PowerPoint-presentatie</vt:lpstr>
      <vt:lpstr>   Focus: routineuze momenten </vt:lpstr>
      <vt:lpstr>Veel routines bij jongste kleuters en ze vragen veel tijd.  Dat is OK (maar maak ze talig).</vt:lpstr>
      <vt:lpstr>   Focus: routineuze momenten </vt:lpstr>
      <vt:lpstr> Onderzoeksvraag 1:  Hoe wordt de onderwijstijd gespendeerd in de tweede en derde kleuterklas? </vt:lpstr>
      <vt:lpstr>Onderzoeksvraag 1:  Hoe wordt de onderwijstijd gespendeerd in de tweede en derde kleuterklas? </vt:lpstr>
      <vt:lpstr> Routines: zoveel onderwijstijd? </vt:lpstr>
      <vt:lpstr> Gekende routines en ontwikkelingskansen? </vt:lpstr>
      <vt:lpstr> Gekende routines en ontwikkelingskansen? </vt:lpstr>
      <vt:lpstr> Nieuwe routines en ontwikkelingskansen? </vt:lpstr>
      <vt:lpstr> Nieuwe routines en ontwikkelingskansen? </vt:lpstr>
      <vt:lpstr> Onderwijsactiviteiten </vt:lpstr>
      <vt:lpstr> Terugkerende onderwijsactiviteiten en ontwikkelingskansen? </vt:lpstr>
      <vt:lpstr>En in lager onderwijs???</vt:lpstr>
      <vt:lpstr>Meer weten?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arn bollen</dc:creator>
  <cp:lastModifiedBy>Marlies Algoet</cp:lastModifiedBy>
  <cp:revision>77</cp:revision>
  <cp:lastPrinted>2019-11-11T16:09:11Z</cp:lastPrinted>
  <dcterms:created xsi:type="dcterms:W3CDTF">2019-09-02T13:39:39Z</dcterms:created>
  <dcterms:modified xsi:type="dcterms:W3CDTF">2019-11-12T09:28:34Z</dcterms:modified>
</cp:coreProperties>
</file>